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7" r:id="rId5"/>
  </p:sldMasterIdLst>
  <p:notesMasterIdLst>
    <p:notesMasterId r:id="rId20"/>
  </p:notesMasterIdLst>
  <p:handoutMasterIdLst>
    <p:handoutMasterId r:id="rId21"/>
  </p:handoutMasterIdLst>
  <p:sldIdLst>
    <p:sldId id="1768" r:id="rId6"/>
    <p:sldId id="1769" r:id="rId7"/>
    <p:sldId id="1770" r:id="rId8"/>
    <p:sldId id="1771" r:id="rId9"/>
    <p:sldId id="1772" r:id="rId10"/>
    <p:sldId id="1780" r:id="rId11"/>
    <p:sldId id="1773" r:id="rId12"/>
    <p:sldId id="1775" r:id="rId13"/>
    <p:sldId id="1776" r:id="rId14"/>
    <p:sldId id="1777" r:id="rId15"/>
    <p:sldId id="1778" r:id="rId16"/>
    <p:sldId id="1779" r:id="rId17"/>
    <p:sldId id="1781" r:id="rId18"/>
    <p:sldId id="1472" r:id="rId19"/>
  </p:sldIdLst>
  <p:sldSz cx="18288000" cy="9104313"/>
  <p:notesSz cx="6834188" cy="99790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B7E"/>
    <a:srgbClr val="F675EC"/>
    <a:srgbClr val="B600C2"/>
    <a:srgbClr val="C67416"/>
    <a:srgbClr val="FFA122"/>
    <a:srgbClr val="F8921A"/>
    <a:srgbClr val="DABB5A"/>
    <a:srgbClr val="E40520"/>
    <a:srgbClr val="D4594A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43" autoAdjust="0"/>
    <p:restoredTop sz="96245" autoAdjust="0"/>
  </p:normalViewPr>
  <p:slideViewPr>
    <p:cSldViewPr snapToGrid="0">
      <p:cViewPr varScale="1">
        <p:scale>
          <a:sx n="93" d="100"/>
          <a:sy n="93" d="100"/>
        </p:scale>
        <p:origin x="264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968" y="208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58CDE-C114-442B-91BB-C02E4A897291}" type="datetimeFigureOut">
              <a:rPr lang="de-DE" smtClean="0"/>
              <a:pPr/>
              <a:t>23.03.21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94D9C-2044-4EEC-8AAC-456FB9F09C0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105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-1738313" y="0"/>
            <a:ext cx="10329863" cy="5141913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0" y="5676181"/>
            <a:ext cx="6834188" cy="3907841"/>
          </a:xfrm>
          <a:prstGeom prst="rect">
            <a:avLst/>
          </a:prstGeom>
        </p:spPr>
        <p:txBody>
          <a:bodyPr vert="horz" lIns="252000" tIns="45720" rIns="25200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71125" y="9750338"/>
            <a:ext cx="2961481" cy="2269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8432-0240-4102-B75D-1C8A47998186}" type="slidenum">
              <a:rPr lang="de-DE" smtClean="0"/>
              <a:pPr/>
              <a:t>‹#›</a:t>
            </a:fld>
            <a:endParaRPr lang="de-DE"/>
          </a:p>
        </p:txBody>
      </p:sp>
      <p:cxnSp>
        <p:nvCxnSpPr>
          <p:cNvPr id="9" name="Gerade Verbindung 8"/>
          <p:cNvCxnSpPr/>
          <p:nvPr/>
        </p:nvCxnSpPr>
        <p:spPr>
          <a:xfrm>
            <a:off x="0" y="5350005"/>
            <a:ext cx="68341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Bef>
        <a:spcPts val="1200"/>
      </a:spcBef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1pPr>
    <a:lvl2pPr marL="171450" indent="-171450" algn="l" defTabSz="914400" rtl="0" eaLnBrk="1" latinLnBrk="0" hangingPunct="1">
      <a:spcBef>
        <a:spcPts val="1200"/>
      </a:spcBef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2pPr>
    <a:lvl3pPr marL="361950" indent="-190500" algn="l" defTabSz="914400" rtl="0" eaLnBrk="1" latinLnBrk="0" hangingPunct="1">
      <a:spcBef>
        <a:spcPts val="600"/>
      </a:spcBef>
      <a:buFont typeface="Arial" pitchFamily="34" charset="0"/>
      <a:buChar char="•"/>
      <a:tabLst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3pPr>
    <a:lvl4pPr marL="533400" indent="-171450" algn="l" defTabSz="914400" rtl="0" eaLnBrk="1" latinLnBrk="0" hangingPunct="1"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rgbClr val="535353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38313" y="0"/>
            <a:ext cx="10329863" cy="5141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3878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emf"/><Relationship Id="rId7" Type="http://schemas.openxmlformats.org/officeDocument/2006/relationships/image" Target="../media/image5.sv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5.sv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emf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1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svg"/><Relationship Id="rId9" Type="http://schemas.openxmlformats.org/officeDocument/2006/relationships/image" Target="../media/image11.emf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1.emf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29DD979-3A54-48A6-A22A-FDC5A1B3EE0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91"/>
            <a:ext cx="17393310" cy="1029870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61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92D89D9-1FD6-4D2F-9D09-5F0F2B710871}"/>
              </a:ext>
            </a:extLst>
          </p:cNvPr>
          <p:cNvSpPr/>
          <p:nvPr userDrawn="1"/>
        </p:nvSpPr>
        <p:spPr>
          <a:xfrm>
            <a:off x="-22020" y="-1"/>
            <a:ext cx="18310020" cy="9104315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69AB79E-654E-403C-A81E-D3FFF90DE5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51451F8-AE7E-41C2-969E-8B96A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4814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8D24153-0811-4AB1-83A2-DDBC4141CA86}"/>
              </a:ext>
            </a:extLst>
          </p:cNvPr>
          <p:cNvSpPr/>
          <p:nvPr userDrawn="1"/>
        </p:nvSpPr>
        <p:spPr>
          <a:xfrm>
            <a:off x="-22020" y="0"/>
            <a:ext cx="18310020" cy="9104313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E9EE54-3057-4CAA-BFBD-6591E6965A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AD720BF1-7F7D-40C8-8722-1457C24E5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9414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BF6EC13-A217-46FF-B833-15F4E80EE926}"/>
              </a:ext>
            </a:extLst>
          </p:cNvPr>
          <p:cNvSpPr/>
          <p:nvPr userDrawn="1"/>
        </p:nvSpPr>
        <p:spPr>
          <a:xfrm>
            <a:off x="-22020" y="0"/>
            <a:ext cx="18310020" cy="9104313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943D0A-B558-4E95-97AB-CAECC108DC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D6023618-6CC9-493B-93D5-C80CC5B51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5229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1F0E14E-85EE-4A7A-9031-446A3D03915F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C0A1987-A0F7-48BE-80A5-6722510945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A1CCB88-124B-480F-9286-2866580935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B11E6D8D-37CE-4FEF-A990-15667DCD6C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DDEE0E11-E8D8-4077-85B7-406F19EB27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7C13BF8C-866F-4A9D-9F03-D9C153D96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54742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3C67582C-2D49-48EE-B03E-1B6C28A3A250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7DFC092-A942-4224-B76B-183ACC3B8E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CA15387C-2715-4DAC-B6D7-ADA2AA2CA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08DF3C16-9D31-4812-8763-A8FB7F96ED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B8CB4D-28D3-4DE4-8587-1696B5BFD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7520853E-47E9-4612-97E1-8AB2BA1D1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6429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5C66A956-B0FF-4319-9B71-E4531186362B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DE85DEA6-17F2-4AFC-BC2F-05A406D4BC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369EA8D-B86D-4B83-BB75-16A59680A7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C96C2F84-0FF5-4C9E-AF01-D500921931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5DC4A7-5535-4FCE-BB48-E802E6205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774571A-8C5E-44A5-A068-8AA7E65AE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8134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01AC582-1C43-4B27-92CD-CC98F881CFD3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1343DAFB-CFA7-4C3E-BB19-0EF647D01D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EB3827D-7209-4D67-8A7F-93493C8072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D56F2200-CFDD-4F9C-A826-D2A5163006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00ABE1D4-35DF-451B-A8F6-603A16531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B3A3C30-14AE-4792-A8EB-78D8015A1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95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09D99876-60E0-417A-8567-F163235ED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1793CE4D-22C3-4F9F-9CF7-1EFEE4BC1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861E02D-CB25-4CF6-88D1-EB22C7425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09447A5-C892-3043-9491-E871416C3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5" y="1418744"/>
            <a:ext cx="17383842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993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0845DB9C-1CC1-4BF6-BC71-6EECD640F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015" y="212339"/>
            <a:ext cx="14471866" cy="1459890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C40AFFC1-5C34-4994-BF5F-AD132A511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C6124B7C-A990-4786-B7E0-E4D8D544D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7DA6385C-DBEB-4C72-9F77-F4103A640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80FF614-42F1-5C47-936E-342A3AE25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5" y="2007069"/>
            <a:ext cx="17383842" cy="6215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34840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70379DC1-5948-4231-8375-DBF18201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7E87F2C-B543-4A0F-85FA-CF497B99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2DBA6980-F2C7-40C6-B8DE-2C772F63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>
            <a:lvl1pPr algn="l">
              <a:defRPr/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85F5376-6C35-9A41-A458-143BD897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34272B0-8383-0846-A1FC-1CB41AD7A52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2014" y="1418744"/>
            <a:ext cx="8611988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ABC4780B-F1F8-1A4B-A400-06F841801BC2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303866" y="1418744"/>
            <a:ext cx="8611988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3182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B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2D58D1A-EBC9-4981-9A96-3DD3C08234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602435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7">
            <a:extLst>
              <a:ext uri="{FF2B5EF4-FFF2-40B4-BE49-F238E27FC236}">
                <a16:creationId xmlns:a16="http://schemas.microsoft.com/office/drawing/2014/main" id="{A246EF04-7AB8-41B9-8397-57D4D4D0713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420653" y="1418750"/>
            <a:ext cx="4259322" cy="306775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3" name="Bildplatzhalter 7">
            <a:extLst>
              <a:ext uri="{FF2B5EF4-FFF2-40B4-BE49-F238E27FC236}">
                <a16:creationId xmlns:a16="http://schemas.microsoft.com/office/drawing/2014/main" id="{F009CE96-EDBA-46E1-8BE6-3764D0A87F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26746" y="4097069"/>
            <a:ext cx="3877608" cy="306775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4" name="Bildplatzhalter 7">
            <a:extLst>
              <a:ext uri="{FF2B5EF4-FFF2-40B4-BE49-F238E27FC236}">
                <a16:creationId xmlns:a16="http://schemas.microsoft.com/office/drawing/2014/main" id="{06FDF7DB-374E-46E3-9ACF-59C3DC604A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420653" y="4649809"/>
            <a:ext cx="4259322" cy="251038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07E86153-C323-4264-B22F-AEF5D7A9E2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E479F8CE-C5CB-47A3-91D9-F3C4BBCED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AD49767D-4A65-4126-9DF4-01018EB1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90C427C8-2741-724B-9628-2422BD9EC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78588EE9-BF7D-D849-B737-57C402339B8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26748" y="1418746"/>
            <a:ext cx="3877608" cy="250918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4B763E0A-146D-7D44-BBCD-B077402437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32015" y="1418750"/>
            <a:ext cx="8578438" cy="5741445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94827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8"/>
          <p:cNvSpPr>
            <a:spLocks noGrp="1"/>
          </p:cNvSpPr>
          <p:nvPr>
            <p:ph sz="quarter" idx="17"/>
          </p:nvPr>
        </p:nvSpPr>
        <p:spPr>
          <a:xfrm>
            <a:off x="532012" y="4119251"/>
            <a:ext cx="16302320" cy="8658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21184" y="2458406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21184" y="5173343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D0CC3800-DF97-E340-AD61-35C134DA44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063538CD-B88E-E148-9EB7-3FAE9E8CC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0419B832-494C-0B40-903A-4AD5A587B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16FD33CA-3A33-F341-8E19-BB81280A0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080D1A91-EC3B-3C4F-ACB4-BB3BC6D7F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4" y="1418744"/>
            <a:ext cx="16302320" cy="8513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11941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21184" y="5946973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D7805B6F-4861-7347-9C97-EDF9ADB646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D4D68F10-9007-3848-8395-953654E57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C576A2A5-D3A3-0E4F-AAEA-6FF9E38D6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7FF42DDC-53FA-F04A-9E77-9323D41C6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42BB6BFF-C8C2-2F43-89AE-1D4F8B0BE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4" y="1418743"/>
            <a:ext cx="16302320" cy="4392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4701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04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CEADDCB-7D21-435A-AE0F-ADB12F7ED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D88890B-5B56-4165-9978-173138E34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12235A-B783-4A55-B666-3BF9867C2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11369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9045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61E9220-6A60-446D-8BAA-B69D4A8053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22"/>
            <a:ext cx="18288000" cy="909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970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F34E63E-B948-7C4D-81D0-A899CEB82F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910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749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F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610CE57-631B-1F4A-9DAE-B5BF9B1A2F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910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451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5BB802A0-5BB8-4824-A8BC-673A16C35E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2015" y="1486123"/>
            <a:ext cx="17397214" cy="67831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09D99876-60E0-417A-8567-F163235ED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1793CE4D-22C3-4F9F-9CF7-1EFEE4BC1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861E02D-CB25-4CF6-88D1-EB22C7425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727828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9434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EE116146-E8B1-4617-8971-BD3AC89F3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3" y="158188"/>
            <a:ext cx="14471866" cy="976686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2F00A3AA-D5FA-489A-81ED-184C91BCAB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2013" y="1535374"/>
            <a:ext cx="8145210" cy="66311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9A742A66-B2CB-4A90-A622-587833F7820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44231" y="1515546"/>
            <a:ext cx="8971622" cy="663113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70379DC1-5948-4231-8375-DBF18201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49" y="8341718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7E87F2C-B543-4A0F-85FA-CF497B99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66"/>
            <a:ext cx="14095420" cy="486124"/>
          </a:xfrm>
        </p:spPr>
        <p:txBody>
          <a:bodyPr/>
          <a:lstStyle/>
          <a:p>
            <a:r>
              <a:rPr lang="de-DE"/>
              <a:t>Location Analytics – Real-Time Geofencing using Kafka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2DBA6980-F2C7-40C6-B8DE-2C772F63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0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2726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C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63F2A91-ABA0-4892-B668-472A0FE7033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67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Referent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22020" y="6"/>
            <a:ext cx="18310020" cy="6946252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8046" y="1604229"/>
            <a:ext cx="10611612" cy="4184500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0913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@Twitter</a:t>
            </a:r>
            <a:endParaRPr lang="de-CH" noProof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0DCD5C4-8BD2-455F-ABCB-3179D31049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790407" y="1240258"/>
            <a:ext cx="5542990" cy="4905719"/>
          </a:xfrm>
          <a:prstGeom prst="ellipse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227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Blog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620954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91"/>
            <a:ext cx="17393310" cy="1029870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F1780E6-DE2C-284F-91B8-5F08971F257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02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B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5E6BAEBB-49B4-4A40-B56E-93D5B44B184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86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C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95BD248-4519-5541-9DD6-8772D11EFAA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49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ferent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22020" y="6"/>
            <a:ext cx="18310020" cy="6946252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8046" y="1604229"/>
            <a:ext cx="10611612" cy="4184500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0913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@Twitter</a:t>
            </a:r>
            <a:endParaRPr lang="de-CH" noProof="0"/>
          </a:p>
        </p:txBody>
      </p:sp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790407" y="1240258"/>
            <a:ext cx="5542990" cy="4905719"/>
          </a:xfrm>
          <a:prstGeom prst="ellipse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227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Blog</a:t>
            </a:r>
            <a:endParaRPr lang="de-CH" noProof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28F69D3-E6CD-F342-9D6C-09A4ED564B3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43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B1A05EC-2898-40B2-AA4A-813F3782CFBF}"/>
              </a:ext>
            </a:extLst>
          </p:cNvPr>
          <p:cNvSpPr/>
          <p:nvPr userDrawn="1"/>
        </p:nvSpPr>
        <p:spPr>
          <a:xfrm>
            <a:off x="-22020" y="-1"/>
            <a:ext cx="18310020" cy="9104315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A7EEA1F-718B-4D8D-A87C-5BCF3B5148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862F7C8C-B66A-4CA3-BD15-B2603BB1A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22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8294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B473E93-FC20-4D08-8713-3AE69D779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7" y="272674"/>
            <a:ext cx="14331142" cy="676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8BB577-A660-4EF7-A95E-748B9B583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015" y="1189033"/>
            <a:ext cx="17383842" cy="70216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CB7A18-A8DC-4D2B-8684-60DF641BFE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F19595-8AAD-48F1-B231-FC318D1A3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CD6109-0C89-455B-8E7D-82B3678C3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748148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CB8785-1E02-41B8-87DE-5367246382A1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5154836" y="323827"/>
            <a:ext cx="2761020" cy="48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0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39" r:id="rId2"/>
    <p:sldLayoutId id="2147483741" r:id="rId3"/>
    <p:sldLayoutId id="2147483742" r:id="rId4"/>
    <p:sldLayoutId id="2147483763" r:id="rId5"/>
    <p:sldLayoutId id="2147483764" r:id="rId6"/>
    <p:sldLayoutId id="2147483765" r:id="rId7"/>
    <p:sldLayoutId id="2147483766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43" r:id="rId17"/>
    <p:sldLayoutId id="2147483752" r:id="rId18"/>
    <p:sldLayoutId id="2147483753" r:id="rId19"/>
    <p:sldLayoutId id="2147483755" r:id="rId20"/>
    <p:sldLayoutId id="2147483761" r:id="rId21"/>
    <p:sldLayoutId id="2147483762" r:id="rId22"/>
    <p:sldLayoutId id="2147483734" r:id="rId23"/>
    <p:sldLayoutId id="2147483760" r:id="rId24"/>
    <p:sldLayoutId id="2147483756" r:id="rId25"/>
    <p:sldLayoutId id="2147483757" r:id="rId26"/>
    <p:sldLayoutId id="2147483758" r:id="rId27"/>
    <p:sldLayoutId id="2147483767" r:id="rId28"/>
    <p:sldLayoutId id="2147483768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png"/><Relationship Id="rId7" Type="http://schemas.openxmlformats.org/officeDocument/2006/relationships/image" Target="../media/image22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png"/><Relationship Id="rId7" Type="http://schemas.openxmlformats.org/officeDocument/2006/relationships/image" Target="../media/image22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png"/><Relationship Id="rId7" Type="http://schemas.openxmlformats.org/officeDocument/2006/relationships/image" Target="../media/image22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png"/><Relationship Id="rId7" Type="http://schemas.openxmlformats.org/officeDocument/2006/relationships/image" Target="../media/image22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9.png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.png"/><Relationship Id="rId5" Type="http://schemas.openxmlformats.org/officeDocument/2006/relationships/image" Target="../media/image22.emf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png"/><Relationship Id="rId7" Type="http://schemas.openxmlformats.org/officeDocument/2006/relationships/image" Target="../media/image22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png"/><Relationship Id="rId7" Type="http://schemas.openxmlformats.org/officeDocument/2006/relationships/image" Target="../media/image22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png"/><Relationship Id="rId7" Type="http://schemas.openxmlformats.org/officeDocument/2006/relationships/image" Target="../media/image22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png"/><Relationship Id="rId7" Type="http://schemas.openxmlformats.org/officeDocument/2006/relationships/image" Target="../media/image22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png"/><Relationship Id="rId7" Type="http://schemas.openxmlformats.org/officeDocument/2006/relationships/image" Target="../media/image22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/>
          <p:cNvSpPr>
            <a:spLocks/>
          </p:cNvSpPr>
          <p:nvPr/>
        </p:nvSpPr>
        <p:spPr bwMode="auto">
          <a:xfrm>
            <a:off x="458599" y="4857038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Player-1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337" y="4903797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stCxn id="5" idx="3"/>
            <a:endCxn id="100" idx="3"/>
          </p:cNvCxnSpPr>
          <p:nvPr/>
        </p:nvCxnSpPr>
        <p:spPr>
          <a:xfrm>
            <a:off x="1472499" y="5019038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n 29"/>
          <p:cNvSpPr/>
          <p:nvPr/>
        </p:nvSpPr>
        <p:spPr>
          <a:xfrm rot="5400000">
            <a:off x="5233037" y="4570877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fixture-livestream-v1</a:t>
            </a:r>
          </a:p>
        </p:txBody>
      </p:sp>
      <p:sp>
        <p:nvSpPr>
          <p:cNvPr id="55" name="AutoShape 4"/>
          <p:cNvSpPr>
            <a:spLocks/>
          </p:cNvSpPr>
          <p:nvPr/>
        </p:nvSpPr>
        <p:spPr bwMode="auto">
          <a:xfrm>
            <a:off x="455778" y="5555548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Player-22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515" y="5602307"/>
            <a:ext cx="228600" cy="228600"/>
          </a:xfrm>
          <a:prstGeom prst="rect">
            <a:avLst/>
          </a:prstGeom>
        </p:spPr>
      </p:pic>
      <p:cxnSp>
        <p:nvCxnSpPr>
          <p:cNvPr id="59" name="Straight Arrow Connector 58"/>
          <p:cNvCxnSpPr>
            <a:cxnSpLocks/>
            <a:stCxn id="55" idx="3"/>
            <a:endCxn id="100" idx="3"/>
          </p:cNvCxnSpPr>
          <p:nvPr/>
        </p:nvCxnSpPr>
        <p:spPr>
          <a:xfrm flipV="1">
            <a:off x="1469678" y="5106018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6437522" y="4947544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1" name="Can 20"/>
          <p:cNvSpPr/>
          <p:nvPr/>
        </p:nvSpPr>
        <p:spPr>
          <a:xfrm rot="5400000">
            <a:off x="8367283" y="4573210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fixture-livestream-v1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3" name="Straight Arrow Connector 22"/>
          <p:cNvCxnSpPr>
            <a:cxnSpLocks/>
            <a:stCxn id="30" idx="1"/>
            <a:endCxn id="20" idx="1"/>
          </p:cNvCxnSpPr>
          <p:nvPr/>
        </p:nvCxnSpPr>
        <p:spPr>
          <a:xfrm flipV="1">
            <a:off x="5935037" y="5109544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stCxn id="20" idx="3"/>
            <a:endCxn id="21" idx="3"/>
          </p:cNvCxnSpPr>
          <p:nvPr/>
        </p:nvCxnSpPr>
        <p:spPr>
          <a:xfrm flipV="1">
            <a:off x="7311867" y="5107323"/>
            <a:ext cx="683303" cy="222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9865005" y="4958600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33" name="Can 32"/>
          <p:cNvSpPr/>
          <p:nvPr/>
        </p:nvSpPr>
        <p:spPr>
          <a:xfrm rot="5400000">
            <a:off x="11906385" y="462084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35" name="Straight Arrow Connector 34"/>
          <p:cNvCxnSpPr>
            <a:cxnSpLocks/>
            <a:stCxn id="28" idx="3"/>
            <a:endCxn id="33" idx="3"/>
          </p:cNvCxnSpPr>
          <p:nvPr/>
        </p:nvCxnSpPr>
        <p:spPr>
          <a:xfrm>
            <a:off x="11125005" y="5120600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an 31"/>
          <p:cNvSpPr/>
          <p:nvPr/>
        </p:nvSpPr>
        <p:spPr>
          <a:xfrm>
            <a:off x="2090792" y="617518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Players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38" name="Straight Arrow Connector 37"/>
          <p:cNvCxnSpPr>
            <a:cxnSpLocks/>
            <a:stCxn id="32" idx="4"/>
            <a:endCxn id="37" idx="1"/>
          </p:cNvCxnSpPr>
          <p:nvPr/>
        </p:nvCxnSpPr>
        <p:spPr>
          <a:xfrm flipV="1">
            <a:off x="2755161" y="790029"/>
            <a:ext cx="810342" cy="1512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  <a:stCxn id="37" idx="3"/>
            <a:endCxn id="126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  <a:stCxn id="126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cxnSp>
        <p:nvCxnSpPr>
          <p:cNvPr id="67" name="Straight Arrow Connector 66"/>
          <p:cNvCxnSpPr>
            <a:cxnSpLocks/>
            <a:stCxn id="21" idx="1"/>
            <a:endCxn id="28" idx="1"/>
          </p:cNvCxnSpPr>
          <p:nvPr/>
        </p:nvCxnSpPr>
        <p:spPr>
          <a:xfrm>
            <a:off x="9063396" y="5107323"/>
            <a:ext cx="801609" cy="1327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AutoShape 4">
            <a:extLst>
              <a:ext uri="{FF2B5EF4-FFF2-40B4-BE49-F238E27FC236}">
                <a16:creationId xmlns:a16="http://schemas.microsoft.com/office/drawing/2014/main" id="{142B9B8A-CB0A-EA4A-A0B8-6AB8302EAD7D}"/>
              </a:ext>
            </a:extLst>
          </p:cNvPr>
          <p:cNvSpPr>
            <a:spLocks/>
          </p:cNvSpPr>
          <p:nvPr/>
        </p:nvSpPr>
        <p:spPr bwMode="auto">
          <a:xfrm>
            <a:off x="461914" y="4410702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Ball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9DED538-90FE-DA48-9B53-95BFA8479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652" y="4457461"/>
            <a:ext cx="228600" cy="228600"/>
          </a:xfrm>
          <a:prstGeom prst="rect">
            <a:avLst/>
          </a:prstGeom>
        </p:spPr>
      </p:pic>
      <p:cxnSp>
        <p:nvCxnSpPr>
          <p:cNvPr id="74" name="Straight Arrow Connector 6">
            <a:extLst>
              <a:ext uri="{FF2B5EF4-FFF2-40B4-BE49-F238E27FC236}">
                <a16:creationId xmlns:a16="http://schemas.microsoft.com/office/drawing/2014/main" id="{F3FF884B-9CC9-8D46-878C-2024D794D22E}"/>
              </a:ext>
            </a:extLst>
          </p:cNvPr>
          <p:cNvCxnSpPr>
            <a:cxnSpLocks/>
            <a:stCxn id="65" idx="3"/>
            <a:endCxn id="100" idx="3"/>
          </p:cNvCxnSpPr>
          <p:nvPr/>
        </p:nvCxnSpPr>
        <p:spPr>
          <a:xfrm>
            <a:off x="1475814" y="4572702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C63CD4-A8DA-284C-8C11-AE7F4B3B30CB}"/>
              </a:ext>
            </a:extLst>
          </p:cNvPr>
          <p:cNvCxnSpPr>
            <a:cxnSpLocks/>
          </p:cNvCxnSpPr>
          <p:nvPr/>
        </p:nvCxnSpPr>
        <p:spPr>
          <a:xfrm>
            <a:off x="961318" y="5235886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7" name="Picture 6" descr="hnliches Foto">
            <a:extLst>
              <a:ext uri="{FF2B5EF4-FFF2-40B4-BE49-F238E27FC236}">
                <a16:creationId xmlns:a16="http://schemas.microsoft.com/office/drawing/2014/main" id="{CD911221-A822-004B-A820-3DEFEEBAC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6" descr="hnliches Foto">
            <a:extLst>
              <a:ext uri="{FF2B5EF4-FFF2-40B4-BE49-F238E27FC236}">
                <a16:creationId xmlns:a16="http://schemas.microsoft.com/office/drawing/2014/main" id="{EB265343-CBF1-0948-B885-6DD7FE9F0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090" y="4664678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6" descr="hnliches Foto">
            <a:extLst>
              <a:ext uri="{FF2B5EF4-FFF2-40B4-BE49-F238E27FC236}">
                <a16:creationId xmlns:a16="http://schemas.microsoft.com/office/drawing/2014/main" id="{0DB30C8E-F6A2-6842-8076-98046FDC7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298" y="4602858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sqlDB (@ksqlDB) | Twitter">
            <a:extLst>
              <a:ext uri="{FF2B5EF4-FFF2-40B4-BE49-F238E27FC236}">
                <a16:creationId xmlns:a16="http://schemas.microsoft.com/office/drawing/2014/main" id="{B5A08678-1E61-CC40-BF8E-C210C8F40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483" y="4504905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F8C966EE-331A-8044-85E1-7DDA15D0FB92}"/>
              </a:ext>
            </a:extLst>
          </p:cNvPr>
          <p:cNvSpPr txBox="1"/>
          <p:nvPr/>
        </p:nvSpPr>
        <p:spPr>
          <a:xfrm>
            <a:off x="1790552" y="5664090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7775323-1F80-E340-B288-C2FE65A4788A}"/>
              </a:ext>
            </a:extLst>
          </p:cNvPr>
          <p:cNvSpPr txBox="1"/>
          <p:nvPr/>
        </p:nvSpPr>
        <p:spPr>
          <a:xfrm>
            <a:off x="9624519" y="5399758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04" name="Can 103">
            <a:extLst>
              <a:ext uri="{FF2B5EF4-FFF2-40B4-BE49-F238E27FC236}">
                <a16:creationId xmlns:a16="http://schemas.microsoft.com/office/drawing/2014/main" id="{6CC8EEE4-F5F6-124E-A969-0A22F7162C8D}"/>
              </a:ext>
            </a:extLst>
          </p:cNvPr>
          <p:cNvSpPr/>
          <p:nvPr/>
        </p:nvSpPr>
        <p:spPr>
          <a:xfrm rot="5400000">
            <a:off x="12066501" y="22503"/>
            <a:ext cx="216000" cy="90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50" b="1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Raw</a:t>
            </a:r>
          </a:p>
        </p:txBody>
      </p:sp>
      <p:sp>
        <p:nvSpPr>
          <p:cNvPr id="105" name="Can 104">
            <a:extLst>
              <a:ext uri="{FF2B5EF4-FFF2-40B4-BE49-F238E27FC236}">
                <a16:creationId xmlns:a16="http://schemas.microsoft.com/office/drawing/2014/main" id="{FE375AAD-3E48-434A-8C75-A2C1884352AD}"/>
              </a:ext>
            </a:extLst>
          </p:cNvPr>
          <p:cNvSpPr/>
          <p:nvPr/>
        </p:nvSpPr>
        <p:spPr>
          <a:xfrm rot="5400000">
            <a:off x="13100280" y="22503"/>
            <a:ext cx="216000" cy="900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50" b="1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Refined</a:t>
            </a:r>
          </a:p>
        </p:txBody>
      </p:sp>
      <p:sp>
        <p:nvSpPr>
          <p:cNvPr id="106" name="Can 105">
            <a:extLst>
              <a:ext uri="{FF2B5EF4-FFF2-40B4-BE49-F238E27FC236}">
                <a16:creationId xmlns:a16="http://schemas.microsoft.com/office/drawing/2014/main" id="{5DA82BDD-D749-6C4E-B740-131014900EC1}"/>
              </a:ext>
            </a:extLst>
          </p:cNvPr>
          <p:cNvSpPr/>
          <p:nvPr/>
        </p:nvSpPr>
        <p:spPr>
          <a:xfrm rot="5400000">
            <a:off x="14134059" y="22503"/>
            <a:ext cx="216000" cy="9000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50" b="1" dirty="0">
                <a:solidFill>
                  <a:schemeClr val="bg1"/>
                </a:solidFill>
              </a:rPr>
              <a:t>Usage </a:t>
            </a:r>
            <a:r>
              <a:rPr lang="en-GB" sz="1050" b="1" dirty="0" err="1">
                <a:solidFill>
                  <a:schemeClr val="bg1"/>
                </a:solidFill>
              </a:rPr>
              <a:t>Opt</a:t>
            </a:r>
            <a:endParaRPr lang="en-GB" sz="1050" b="1" dirty="0">
              <a:solidFill>
                <a:schemeClr val="bg1"/>
              </a:solidFill>
            </a:endParaRPr>
          </a:p>
        </p:txBody>
      </p:sp>
      <p:sp>
        <p:nvSpPr>
          <p:cNvPr id="100" name="Can 99">
            <a:extLst>
              <a:ext uri="{FF2B5EF4-FFF2-40B4-BE49-F238E27FC236}">
                <a16:creationId xmlns:a16="http://schemas.microsoft.com/office/drawing/2014/main" id="{DD0EE839-D503-A447-947C-AB042FC960DA}"/>
              </a:ext>
            </a:extLst>
          </p:cNvPr>
          <p:cNvSpPr/>
          <p:nvPr/>
        </p:nvSpPr>
        <p:spPr>
          <a:xfrm rot="5400000">
            <a:off x="2223342" y="4692018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fixture/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livestream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2A7FE7CA-99CF-E54C-94BF-B4576B8EF7CA}"/>
              </a:ext>
            </a:extLst>
          </p:cNvPr>
          <p:cNvSpPr/>
          <p:nvPr/>
        </p:nvSpPr>
        <p:spPr>
          <a:xfrm>
            <a:off x="3489398" y="4944018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E000719-71CA-114B-A420-DD9A17292CF8}"/>
              </a:ext>
            </a:extLst>
          </p:cNvPr>
          <p:cNvCxnSpPr>
            <a:cxnSpLocks/>
            <a:stCxn id="100" idx="1"/>
            <a:endCxn id="107" idx="1"/>
          </p:cNvCxnSpPr>
          <p:nvPr/>
        </p:nvCxnSpPr>
        <p:spPr>
          <a:xfrm>
            <a:off x="2799342" y="5106018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5717127-9A69-6B43-A612-D0128D1B75B2}"/>
              </a:ext>
            </a:extLst>
          </p:cNvPr>
          <p:cNvCxnSpPr>
            <a:cxnSpLocks/>
            <a:stCxn id="107" idx="3"/>
            <a:endCxn id="30" idx="3"/>
          </p:cNvCxnSpPr>
          <p:nvPr/>
        </p:nvCxnSpPr>
        <p:spPr>
          <a:xfrm>
            <a:off x="4363743" y="5106018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Can 125">
            <a:extLst>
              <a:ext uri="{FF2B5EF4-FFF2-40B4-BE49-F238E27FC236}">
                <a16:creationId xmlns:a16="http://schemas.microsoft.com/office/drawing/2014/main" id="{AAC4255F-8332-8445-B8A4-CF27CC21FC1B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>
                <a:solidFill>
                  <a:schemeClr val="bg1"/>
                </a:solidFill>
              </a:rPr>
              <a:t>player_v1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pic>
        <p:nvPicPr>
          <p:cNvPr id="189" name="Picture 188">
            <a:extLst>
              <a:ext uri="{FF2B5EF4-FFF2-40B4-BE49-F238E27FC236}">
                <a16:creationId xmlns:a16="http://schemas.microsoft.com/office/drawing/2014/main" id="{5010413F-95E4-C840-AB6B-D4D65EC03E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3973" y="4659286"/>
            <a:ext cx="497152" cy="223081"/>
          </a:xfrm>
          <a:prstGeom prst="rect">
            <a:avLst/>
          </a:prstGeom>
        </p:spPr>
      </p:pic>
      <p:sp>
        <p:nvSpPr>
          <p:cNvPr id="194" name="Rounded Rectangle 193">
            <a:extLst>
              <a:ext uri="{FF2B5EF4-FFF2-40B4-BE49-F238E27FC236}">
                <a16:creationId xmlns:a16="http://schemas.microsoft.com/office/drawing/2014/main" id="{1198B67B-3AF6-FD4C-BD8A-3FA820262ED6}"/>
              </a:ext>
            </a:extLst>
          </p:cNvPr>
          <p:cNvSpPr/>
          <p:nvPr/>
        </p:nvSpPr>
        <p:spPr>
          <a:xfrm>
            <a:off x="227053" y="3366095"/>
            <a:ext cx="3010639" cy="2685389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Live Football Tracking System</a:t>
            </a:r>
          </a:p>
        </p:txBody>
      </p: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F6EE2318-1923-6E40-95E6-29E9D3595270}"/>
              </a:ext>
            </a:extLst>
          </p:cNvPr>
          <p:cNvSpPr/>
          <p:nvPr/>
        </p:nvSpPr>
        <p:spPr>
          <a:xfrm>
            <a:off x="1566697" y="189300"/>
            <a:ext cx="1663427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Players System</a:t>
            </a:r>
            <a:endParaRPr lang="en-US" sz="11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BAEA5CF-BDA5-2D4A-B04C-326A52830878}"/>
              </a:ext>
            </a:extLst>
          </p:cNvPr>
          <p:cNvSpPr txBox="1"/>
          <p:nvPr/>
        </p:nvSpPr>
        <p:spPr>
          <a:xfrm>
            <a:off x="1790552" y="5431478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pic>
        <p:nvPicPr>
          <p:cNvPr id="254" name="Picture 253">
            <a:extLst>
              <a:ext uri="{FF2B5EF4-FFF2-40B4-BE49-F238E27FC236}">
                <a16:creationId xmlns:a16="http://schemas.microsoft.com/office/drawing/2014/main" id="{B6F3D430-B67B-4D42-8FEE-3D4FDDCA25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7500" y="4567409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280" name="Picture 6" descr="hnliches Foto">
            <a:extLst>
              <a:ext uri="{FF2B5EF4-FFF2-40B4-BE49-F238E27FC236}">
                <a16:creationId xmlns:a16="http://schemas.microsoft.com/office/drawing/2014/main" id="{A4C8FA48-9BB1-EC46-B5A9-1CDC93C39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7877" y="464700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4" name="Picture 2" descr="ksqlDB (@ksqlDB) | Twitter">
            <a:extLst>
              <a:ext uri="{FF2B5EF4-FFF2-40B4-BE49-F238E27FC236}">
                <a16:creationId xmlns:a16="http://schemas.microsoft.com/office/drawing/2014/main" id="{D08AFA44-C82B-E941-B713-F5BF11B41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263" y="45254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Rounded Rectangle 130">
            <a:extLst>
              <a:ext uri="{FF2B5EF4-FFF2-40B4-BE49-F238E27FC236}">
                <a16:creationId xmlns:a16="http://schemas.microsoft.com/office/drawing/2014/main" id="{B0860EB5-1610-8E4B-9123-287DF25A234C}"/>
              </a:ext>
            </a:extLst>
          </p:cNvPr>
          <p:cNvSpPr/>
          <p:nvPr/>
        </p:nvSpPr>
        <p:spPr>
          <a:xfrm>
            <a:off x="3543710" y="37322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Listen</a:t>
            </a: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8503AF72-46E1-B249-9A32-12F5AED9497C}"/>
              </a:ext>
            </a:extLst>
          </p:cNvPr>
          <p:cNvCxnSpPr>
            <a:cxnSpLocks/>
            <a:stCxn id="156" idx="3"/>
            <a:endCxn id="69" idx="0"/>
          </p:cNvCxnSpPr>
          <p:nvPr/>
        </p:nvCxnSpPr>
        <p:spPr>
          <a:xfrm flipV="1">
            <a:off x="1479959" y="3888732"/>
            <a:ext cx="1886036" cy="553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30A03C28-C39E-FE4C-96F6-7ABD9AB8F62F}"/>
              </a:ext>
            </a:extLst>
          </p:cNvPr>
          <p:cNvCxnSpPr>
            <a:cxnSpLocks/>
            <a:stCxn id="131" idx="3"/>
            <a:endCxn id="139" idx="3"/>
          </p:cNvCxnSpPr>
          <p:nvPr/>
        </p:nvCxnSpPr>
        <p:spPr>
          <a:xfrm flipV="1">
            <a:off x="4444540" y="3867783"/>
            <a:ext cx="3576223" cy="2648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53E62F30-8619-1444-B625-6AEB683FB75B}"/>
              </a:ext>
            </a:extLst>
          </p:cNvPr>
          <p:cNvSpPr txBox="1"/>
          <p:nvPr/>
        </p:nvSpPr>
        <p:spPr>
          <a:xfrm>
            <a:off x="494610" y="4131622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pic>
        <p:nvPicPr>
          <p:cNvPr id="138" name="Picture 6" descr="hnliches Foto">
            <a:extLst>
              <a:ext uri="{FF2B5EF4-FFF2-40B4-BE49-F238E27FC236}">
                <a16:creationId xmlns:a16="http://schemas.microsoft.com/office/drawing/2014/main" id="{D4ACAA0D-A98E-FE4E-B209-F39A7258F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419" y="22012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Can 138">
            <a:extLst>
              <a:ext uri="{FF2B5EF4-FFF2-40B4-BE49-F238E27FC236}">
                <a16:creationId xmlns:a16="http://schemas.microsoft.com/office/drawing/2014/main" id="{60313C13-8CC6-0641-8619-E17856E671CE}"/>
              </a:ext>
            </a:extLst>
          </p:cNvPr>
          <p:cNvSpPr/>
          <p:nvPr/>
        </p:nvSpPr>
        <p:spPr>
          <a:xfrm rot="5400000">
            <a:off x="8344763" y="3381783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>
                <a:solidFill>
                  <a:schemeClr val="bg1"/>
                </a:solidFill>
              </a:rPr>
              <a:t>lineup_v1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40" name="Rounded Rectangle 139">
            <a:extLst>
              <a:ext uri="{FF2B5EF4-FFF2-40B4-BE49-F238E27FC236}">
                <a16:creationId xmlns:a16="http://schemas.microsoft.com/office/drawing/2014/main" id="{47C711AE-1019-FF44-847F-5B2EAA2141F9}"/>
              </a:ext>
            </a:extLst>
          </p:cNvPr>
          <p:cNvSpPr/>
          <p:nvPr/>
        </p:nvSpPr>
        <p:spPr>
          <a:xfrm>
            <a:off x="1566697" y="1679105"/>
            <a:ext cx="1663427" cy="1410262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Fixture &amp; Venue System</a:t>
            </a:r>
            <a:endParaRPr lang="en-US" sz="1100" dirty="0"/>
          </a:p>
        </p:txBody>
      </p:sp>
      <p:pic>
        <p:nvPicPr>
          <p:cNvPr id="147" name="Picture 146">
            <a:extLst>
              <a:ext uri="{FF2B5EF4-FFF2-40B4-BE49-F238E27FC236}">
                <a16:creationId xmlns:a16="http://schemas.microsoft.com/office/drawing/2014/main" id="{53F88BB3-4A85-2544-8A81-7D1F893708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3113" y="1761891"/>
            <a:ext cx="848906" cy="351271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DD02B5DC-3808-1F44-809B-4B42B197C5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5503" y="202447"/>
            <a:ext cx="848906" cy="351271"/>
          </a:xfrm>
          <a:prstGeom prst="rect">
            <a:avLst/>
          </a:prstGeom>
        </p:spPr>
      </p:pic>
      <p:sp>
        <p:nvSpPr>
          <p:cNvPr id="156" name="AutoShape 4">
            <a:extLst>
              <a:ext uri="{FF2B5EF4-FFF2-40B4-BE49-F238E27FC236}">
                <a16:creationId xmlns:a16="http://schemas.microsoft.com/office/drawing/2014/main" id="{C2D7A2AF-B58D-514B-A7CE-D30F5E389E15}"/>
              </a:ext>
            </a:extLst>
          </p:cNvPr>
          <p:cNvSpPr>
            <a:spLocks/>
          </p:cNvSpPr>
          <p:nvPr/>
        </p:nvSpPr>
        <p:spPr bwMode="auto">
          <a:xfrm>
            <a:off x="466059" y="3732271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Lineup</a:t>
            </a:r>
          </a:p>
        </p:txBody>
      </p:sp>
      <p:sp>
        <p:nvSpPr>
          <p:cNvPr id="158" name="AutoShape 4">
            <a:extLst>
              <a:ext uri="{FF2B5EF4-FFF2-40B4-BE49-F238E27FC236}">
                <a16:creationId xmlns:a16="http://schemas.microsoft.com/office/drawing/2014/main" id="{956BCBE6-D320-6B45-9B1E-EE5D84364C32}"/>
              </a:ext>
            </a:extLst>
          </p:cNvPr>
          <p:cNvSpPr>
            <a:spLocks/>
          </p:cNvSpPr>
          <p:nvPr/>
        </p:nvSpPr>
        <p:spPr bwMode="auto">
          <a:xfrm>
            <a:off x="1874360" y="2087221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Venue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75E9E433-C3E8-6348-B44F-F5B63C7B6621}"/>
              </a:ext>
            </a:extLst>
          </p:cNvPr>
          <p:cNvCxnSpPr>
            <a:cxnSpLocks/>
            <a:stCxn id="164" idx="1"/>
            <a:endCxn id="193" idx="2"/>
          </p:cNvCxnSpPr>
          <p:nvPr/>
        </p:nvCxnSpPr>
        <p:spPr>
          <a:xfrm flipH="1">
            <a:off x="3001135" y="2240138"/>
            <a:ext cx="564368" cy="1053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Can 160">
            <a:extLst>
              <a:ext uri="{FF2B5EF4-FFF2-40B4-BE49-F238E27FC236}">
                <a16:creationId xmlns:a16="http://schemas.microsoft.com/office/drawing/2014/main" id="{D1A6DFF7-6E52-0243-B31B-1DB040212737}"/>
              </a:ext>
            </a:extLst>
          </p:cNvPr>
          <p:cNvSpPr/>
          <p:nvPr/>
        </p:nvSpPr>
        <p:spPr>
          <a:xfrm rot="5400000">
            <a:off x="8325995" y="1479351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>
                <a:solidFill>
                  <a:schemeClr val="bg1"/>
                </a:solidFill>
              </a:rPr>
              <a:t>stadium_</a:t>
            </a:r>
            <a:r>
              <a:rPr lang="de-CH" sz="1000" b="1" dirty="0">
                <a:solidFill>
                  <a:schemeClr val="bg1"/>
                </a:solidFill>
              </a:rPr>
              <a:t>v1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pic>
        <p:nvPicPr>
          <p:cNvPr id="162" name="Picture 6" descr="hnliches Foto">
            <a:extLst>
              <a:ext uri="{FF2B5EF4-FFF2-40B4-BE49-F238E27FC236}">
                <a16:creationId xmlns:a16="http://schemas.microsoft.com/office/drawing/2014/main" id="{82637353-3DC9-A946-9372-C9D8B8A7A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194" y="1501874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12398C99-5D2C-EF4B-A753-ED8C19974BBE}"/>
              </a:ext>
            </a:extLst>
          </p:cNvPr>
          <p:cNvCxnSpPr>
            <a:cxnSpLocks/>
            <a:stCxn id="164" idx="3"/>
            <a:endCxn id="161" idx="3"/>
          </p:cNvCxnSpPr>
          <p:nvPr/>
        </p:nvCxnSpPr>
        <p:spPr>
          <a:xfrm flipV="1">
            <a:off x="4466333" y="1965351"/>
            <a:ext cx="3535662" cy="27478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A4CDD7D0-D4E9-694D-BDDD-672CA0984BEA}"/>
              </a:ext>
            </a:extLst>
          </p:cNvPr>
          <p:cNvSpPr/>
          <p:nvPr/>
        </p:nvSpPr>
        <p:spPr>
          <a:xfrm>
            <a:off x="3565503" y="2078138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Polling</a:t>
            </a:r>
          </a:p>
        </p:txBody>
      </p:sp>
      <p:sp>
        <p:nvSpPr>
          <p:cNvPr id="170" name="AutoShape 4">
            <a:extLst>
              <a:ext uri="{FF2B5EF4-FFF2-40B4-BE49-F238E27FC236}">
                <a16:creationId xmlns:a16="http://schemas.microsoft.com/office/drawing/2014/main" id="{C81DD8DB-DD14-4148-9A4F-C5DCD164631D}"/>
              </a:ext>
            </a:extLst>
          </p:cNvPr>
          <p:cNvSpPr>
            <a:spLocks/>
          </p:cNvSpPr>
          <p:nvPr/>
        </p:nvSpPr>
        <p:spPr bwMode="auto">
          <a:xfrm>
            <a:off x="1874360" y="2559701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Fixture</a:t>
            </a:r>
          </a:p>
        </p:txBody>
      </p:sp>
      <p:sp>
        <p:nvSpPr>
          <p:cNvPr id="172" name="Can 171">
            <a:extLst>
              <a:ext uri="{FF2B5EF4-FFF2-40B4-BE49-F238E27FC236}">
                <a16:creationId xmlns:a16="http://schemas.microsoft.com/office/drawing/2014/main" id="{7BE560A6-8D20-0A49-9E20-D4037AD0D7EC}"/>
              </a:ext>
            </a:extLst>
          </p:cNvPr>
          <p:cNvSpPr/>
          <p:nvPr/>
        </p:nvSpPr>
        <p:spPr>
          <a:xfrm>
            <a:off x="2368921" y="2140918"/>
            <a:ext cx="320639" cy="188355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173" name="Can 172">
            <a:extLst>
              <a:ext uri="{FF2B5EF4-FFF2-40B4-BE49-F238E27FC236}">
                <a16:creationId xmlns:a16="http://schemas.microsoft.com/office/drawing/2014/main" id="{384581E3-523C-534E-9E1C-1995F4987F30}"/>
              </a:ext>
            </a:extLst>
          </p:cNvPr>
          <p:cNvSpPr/>
          <p:nvPr/>
        </p:nvSpPr>
        <p:spPr>
          <a:xfrm>
            <a:off x="2368921" y="2606002"/>
            <a:ext cx="320639" cy="188355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174" name="Can 173">
            <a:extLst>
              <a:ext uri="{FF2B5EF4-FFF2-40B4-BE49-F238E27FC236}">
                <a16:creationId xmlns:a16="http://schemas.microsoft.com/office/drawing/2014/main" id="{3324D8E4-F018-7846-BBAF-8BB846918BD5}"/>
              </a:ext>
            </a:extLst>
          </p:cNvPr>
          <p:cNvSpPr/>
          <p:nvPr/>
        </p:nvSpPr>
        <p:spPr>
          <a:xfrm>
            <a:off x="1080436" y="3808971"/>
            <a:ext cx="320639" cy="188355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183" name="Rounded Rectangle 182">
            <a:extLst>
              <a:ext uri="{FF2B5EF4-FFF2-40B4-BE49-F238E27FC236}">
                <a16:creationId xmlns:a16="http://schemas.microsoft.com/office/drawing/2014/main" id="{FA4458DF-CB2D-CE4C-AFED-2DD8F6E6938D}"/>
              </a:ext>
            </a:extLst>
          </p:cNvPr>
          <p:cNvSpPr/>
          <p:nvPr/>
        </p:nvSpPr>
        <p:spPr>
          <a:xfrm>
            <a:off x="3565503" y="2543916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Polling</a:t>
            </a:r>
          </a:p>
        </p:txBody>
      </p: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93854E6C-4FEC-044A-9823-9510FBE64D1A}"/>
              </a:ext>
            </a:extLst>
          </p:cNvPr>
          <p:cNvCxnSpPr>
            <a:cxnSpLocks/>
            <a:stCxn id="183" idx="3"/>
            <a:endCxn id="197" idx="3"/>
          </p:cNvCxnSpPr>
          <p:nvPr/>
        </p:nvCxnSpPr>
        <p:spPr>
          <a:xfrm flipV="1">
            <a:off x="4466333" y="2635113"/>
            <a:ext cx="3562690" cy="7080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418B357C-8EBB-CE4B-BD55-9CB60A257599}"/>
              </a:ext>
            </a:extLst>
          </p:cNvPr>
          <p:cNvCxnSpPr>
            <a:cxnSpLocks/>
            <a:stCxn id="183" idx="1"/>
            <a:endCxn id="192" idx="2"/>
          </p:cNvCxnSpPr>
          <p:nvPr/>
        </p:nvCxnSpPr>
        <p:spPr>
          <a:xfrm flipH="1">
            <a:off x="2984951" y="2705916"/>
            <a:ext cx="580552" cy="194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720D7A4B-4CB9-D84C-8CE1-E3C266939A0E}"/>
              </a:ext>
            </a:extLst>
          </p:cNvPr>
          <p:cNvSpPr txBox="1"/>
          <p:nvPr/>
        </p:nvSpPr>
        <p:spPr>
          <a:xfrm rot="16200000">
            <a:off x="3288632" y="3804094"/>
            <a:ext cx="324003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CH" sz="1100" b="1" dirty="0"/>
              <a:t>API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97FA46D9-0886-054F-BB22-CC3056414ADE}"/>
              </a:ext>
            </a:extLst>
          </p:cNvPr>
          <p:cNvSpPr txBox="1"/>
          <p:nvPr/>
        </p:nvSpPr>
        <p:spPr>
          <a:xfrm rot="16200000">
            <a:off x="2738311" y="2623227"/>
            <a:ext cx="324003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CH" sz="1100" b="1" dirty="0"/>
              <a:t>API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C5462FDB-F0FB-6A48-8F26-9FF88C756E11}"/>
              </a:ext>
            </a:extLst>
          </p:cNvPr>
          <p:cNvSpPr txBox="1"/>
          <p:nvPr/>
        </p:nvSpPr>
        <p:spPr>
          <a:xfrm rot="16200000">
            <a:off x="2754495" y="2166036"/>
            <a:ext cx="324003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CH" sz="1100" b="1" dirty="0"/>
              <a:t>API</a:t>
            </a:r>
          </a:p>
        </p:txBody>
      </p:sp>
      <p:sp>
        <p:nvSpPr>
          <p:cNvPr id="197" name="Can 196">
            <a:extLst>
              <a:ext uri="{FF2B5EF4-FFF2-40B4-BE49-F238E27FC236}">
                <a16:creationId xmlns:a16="http://schemas.microsoft.com/office/drawing/2014/main" id="{3D767214-BCAC-0649-8D14-B3144A1698D6}"/>
              </a:ext>
            </a:extLst>
          </p:cNvPr>
          <p:cNvSpPr/>
          <p:nvPr/>
        </p:nvSpPr>
        <p:spPr>
          <a:xfrm rot="5400000">
            <a:off x="8353023" y="2149113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>
                <a:solidFill>
                  <a:schemeClr val="bg1"/>
                </a:solidFill>
              </a:rPr>
              <a:t>fixture_v1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6" name="Can 75">
            <a:extLst>
              <a:ext uri="{FF2B5EF4-FFF2-40B4-BE49-F238E27FC236}">
                <a16:creationId xmlns:a16="http://schemas.microsoft.com/office/drawing/2014/main" id="{8D8AD543-C42C-2542-BC03-E85FCED404F0}"/>
              </a:ext>
            </a:extLst>
          </p:cNvPr>
          <p:cNvSpPr/>
          <p:nvPr/>
        </p:nvSpPr>
        <p:spPr>
          <a:xfrm rot="5400000">
            <a:off x="15228950" y="4630547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>
                <a:solidFill>
                  <a:schemeClr val="bg1"/>
                </a:solidFill>
              </a:rPr>
              <a:t>ball_position_v1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47">
            <a:extLst>
              <a:ext uri="{FF2B5EF4-FFF2-40B4-BE49-F238E27FC236}">
                <a16:creationId xmlns:a16="http://schemas.microsoft.com/office/drawing/2014/main" id="{D4255818-279B-0445-92EE-5B8ECF0BBB6D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9063396" y="5107323"/>
            <a:ext cx="7340048" cy="107754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2F2F4BC-1B44-7E42-BBFA-15F1AA9FCC34}"/>
              </a:ext>
            </a:extLst>
          </p:cNvPr>
          <p:cNvSpPr/>
          <p:nvPr/>
        </p:nvSpPr>
        <p:spPr>
          <a:xfrm>
            <a:off x="17350053" y="4784291"/>
            <a:ext cx="626781" cy="627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UI</a:t>
            </a:r>
          </a:p>
        </p:txBody>
      </p:sp>
      <p:cxnSp>
        <p:nvCxnSpPr>
          <p:cNvPr id="90" name="Straight Arrow Connector 47">
            <a:extLst>
              <a:ext uri="{FF2B5EF4-FFF2-40B4-BE49-F238E27FC236}">
                <a16:creationId xmlns:a16="http://schemas.microsoft.com/office/drawing/2014/main" id="{E5EBF30B-3E28-F245-A523-32D1282B7FE4}"/>
              </a:ext>
            </a:extLst>
          </p:cNvPr>
          <p:cNvCxnSpPr>
            <a:cxnSpLocks/>
            <a:stCxn id="76" idx="1"/>
            <a:endCxn id="14" idx="1"/>
          </p:cNvCxnSpPr>
          <p:nvPr/>
        </p:nvCxnSpPr>
        <p:spPr>
          <a:xfrm flipV="1">
            <a:off x="15892800" y="5098037"/>
            <a:ext cx="1457253" cy="3436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Can 90">
            <a:extLst>
              <a:ext uri="{FF2B5EF4-FFF2-40B4-BE49-F238E27FC236}">
                <a16:creationId xmlns:a16="http://schemas.microsoft.com/office/drawing/2014/main" id="{71D11CE6-FED9-934B-B1D6-2470EAD7E303}"/>
              </a:ext>
            </a:extLst>
          </p:cNvPr>
          <p:cNvSpPr/>
          <p:nvPr/>
        </p:nvSpPr>
        <p:spPr>
          <a:xfrm rot="5400000">
            <a:off x="15228950" y="3795801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>
                <a:solidFill>
                  <a:schemeClr val="bg1"/>
                </a:solidFill>
              </a:rPr>
              <a:t>ball_in_zone_v1</a:t>
            </a:r>
            <a:endParaRPr 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63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72" grpId="0" animBg="1"/>
      <p:bldP spid="173" grpId="0" animBg="1"/>
      <p:bldP spid="17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A2486683-119F-8447-BE05-643A9CF5AA02}"/>
              </a:ext>
            </a:extLst>
          </p:cNvPr>
          <p:cNvSpPr/>
          <p:nvPr/>
        </p:nvSpPr>
        <p:spPr>
          <a:xfrm>
            <a:off x="12259488" y="4102380"/>
            <a:ext cx="4126293" cy="11251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10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53271" y="3672669"/>
            <a:ext cx="324000" cy="10692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76372" cy="10939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69"/>
            <a:ext cx="681825" cy="148139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49871" y="4200054"/>
            <a:ext cx="689617" cy="7215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6" descr="hnliches Foto">
            <a:extLst>
              <a:ext uri="{FF2B5EF4-FFF2-40B4-BE49-F238E27FC236}">
                <a16:creationId xmlns:a16="http://schemas.microsoft.com/office/drawing/2014/main" id="{F6CB86D0-2977-914B-A10F-839BEC1B8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" descr="ksqlDB (@ksqlDB) | Twitter">
            <a:extLst>
              <a:ext uri="{FF2B5EF4-FFF2-40B4-BE49-F238E27FC236}">
                <a16:creationId xmlns:a16="http://schemas.microsoft.com/office/drawing/2014/main" id="{5E22B5ED-A85C-CB45-9BB3-7D1D53354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2B79EA9F-CC7B-2D4A-9058-D0AC05BEA306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03" name="Straight Arrow Connector 60">
            <a:extLst>
              <a:ext uri="{FF2B5EF4-FFF2-40B4-BE49-F238E27FC236}">
                <a16:creationId xmlns:a16="http://schemas.microsoft.com/office/drawing/2014/main" id="{EF237FDE-7408-D145-AAD2-083C435B89D8}"/>
              </a:ext>
            </a:extLst>
          </p:cNvPr>
          <p:cNvCxnSpPr>
            <a:cxnSpLocks/>
            <a:stCxn id="102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" name="Picture 2" descr="ksqlDB (@ksqlDB) | Twitter">
            <a:extLst>
              <a:ext uri="{FF2B5EF4-FFF2-40B4-BE49-F238E27FC236}">
                <a16:creationId xmlns:a16="http://schemas.microsoft.com/office/drawing/2014/main" id="{D97595C9-D1C9-7145-A8B3-2CE55A164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ksqlDB (@ksqlDB) | Twitter">
            <a:extLst>
              <a:ext uri="{FF2B5EF4-FFF2-40B4-BE49-F238E27FC236}">
                <a16:creationId xmlns:a16="http://schemas.microsoft.com/office/drawing/2014/main" id="{46165C3F-343B-8C4C-9E1A-BDE88B534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94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124AA0A5-D2E6-D048-8A97-D6849B5CE2D7}"/>
              </a:ext>
            </a:extLst>
          </p:cNvPr>
          <p:cNvSpPr/>
          <p:nvPr/>
        </p:nvSpPr>
        <p:spPr>
          <a:xfrm>
            <a:off x="131825" y="6781371"/>
            <a:ext cx="9012175" cy="1432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11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2707" y="3672670"/>
            <a:ext cx="324000" cy="10692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85808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1261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59307" y="4200054"/>
            <a:ext cx="680181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" name="Picture 6" descr="hnliches Foto">
            <a:extLst>
              <a:ext uri="{FF2B5EF4-FFF2-40B4-BE49-F238E27FC236}">
                <a16:creationId xmlns:a16="http://schemas.microsoft.com/office/drawing/2014/main" id="{D2377B53-2248-2141-8842-DAC2C096F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ksqlDB (@ksqlDB) | Twitter">
            <a:extLst>
              <a:ext uri="{FF2B5EF4-FFF2-40B4-BE49-F238E27FC236}">
                <a16:creationId xmlns:a16="http://schemas.microsoft.com/office/drawing/2014/main" id="{9EFDE6FC-1D09-364C-85B4-FFD2AF6E5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6C6D7283-F405-8348-BA72-B50175369F53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07" name="Straight Arrow Connector 60">
            <a:extLst>
              <a:ext uri="{FF2B5EF4-FFF2-40B4-BE49-F238E27FC236}">
                <a16:creationId xmlns:a16="http://schemas.microsoft.com/office/drawing/2014/main" id="{657A289D-CF24-1948-8E0B-02211A9FCF64}"/>
              </a:ext>
            </a:extLst>
          </p:cNvPr>
          <p:cNvCxnSpPr>
            <a:cxnSpLocks/>
            <a:stCxn id="106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8" name="Picture 6" descr="hnliches Foto">
            <a:extLst>
              <a:ext uri="{FF2B5EF4-FFF2-40B4-BE49-F238E27FC236}">
                <a16:creationId xmlns:a16="http://schemas.microsoft.com/office/drawing/2014/main" id="{9A3E886D-CC1C-4747-8331-C07357482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ksqlDB (@ksqlDB) | Twitter">
            <a:extLst>
              <a:ext uri="{FF2B5EF4-FFF2-40B4-BE49-F238E27FC236}">
                <a16:creationId xmlns:a16="http://schemas.microsoft.com/office/drawing/2014/main" id="{85441860-86BF-A644-81E0-34A8207B3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2" descr="ksqlDB (@ksqlDB) | Twitter">
            <a:extLst>
              <a:ext uri="{FF2B5EF4-FFF2-40B4-BE49-F238E27FC236}">
                <a16:creationId xmlns:a16="http://schemas.microsoft.com/office/drawing/2014/main" id="{5DFAD690-043E-DB46-8DCA-7341703B5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66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6D982084-B4FD-0E4F-BC24-8FAC7EA6800D}"/>
              </a:ext>
            </a:extLst>
          </p:cNvPr>
          <p:cNvSpPr/>
          <p:nvPr/>
        </p:nvSpPr>
        <p:spPr>
          <a:xfrm>
            <a:off x="9499002" y="5717895"/>
            <a:ext cx="3349320" cy="14262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12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273276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Picture 2" descr="ksqlDB (@ksqlDB) | Twitter">
            <a:extLst>
              <a:ext uri="{FF2B5EF4-FFF2-40B4-BE49-F238E27FC236}">
                <a16:creationId xmlns:a16="http://schemas.microsoft.com/office/drawing/2014/main" id="{8140F953-2EE8-4D42-98F9-0F96142DC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F9DE3EF0-ECD3-004D-8B1B-84CA57715C0D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104" name="Straight Arrow Connector 112">
            <a:extLst>
              <a:ext uri="{FF2B5EF4-FFF2-40B4-BE49-F238E27FC236}">
                <a16:creationId xmlns:a16="http://schemas.microsoft.com/office/drawing/2014/main" id="{8829B454-91AB-AF4E-8B1C-B2B94B833F03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7298846" y="5688659"/>
            <a:ext cx="2440642" cy="8347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12">
            <a:extLst>
              <a:ext uri="{FF2B5EF4-FFF2-40B4-BE49-F238E27FC236}">
                <a16:creationId xmlns:a16="http://schemas.microsoft.com/office/drawing/2014/main" id="{0EED92D5-7F6C-CC4D-AAF7-8BA751FBC883}"/>
              </a:ext>
            </a:extLst>
          </p:cNvPr>
          <p:cNvCxnSpPr>
            <a:cxnSpLocks/>
            <a:endCxn id="10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Can 105">
            <a:extLst>
              <a:ext uri="{FF2B5EF4-FFF2-40B4-BE49-F238E27FC236}">
                <a16:creationId xmlns:a16="http://schemas.microsoft.com/office/drawing/2014/main" id="{D23CF20C-02E3-324F-BA2A-175E5B850699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6317034-3A3D-0D40-820A-22C3425FB0BB}"/>
              </a:ext>
            </a:extLst>
          </p:cNvPr>
          <p:cNvCxnSpPr>
            <a:cxnSpLocks/>
            <a:stCxn id="103" idx="3"/>
            <a:endCxn id="10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8" name="Picture 6" descr="hnliches Foto">
            <a:extLst>
              <a:ext uri="{FF2B5EF4-FFF2-40B4-BE49-F238E27FC236}">
                <a16:creationId xmlns:a16="http://schemas.microsoft.com/office/drawing/2014/main" id="{70BE7FDB-2FF6-CA40-81E4-06AFCC9C5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" descr="ksqlDB (@ksqlDB) | Twitter">
            <a:extLst>
              <a:ext uri="{FF2B5EF4-FFF2-40B4-BE49-F238E27FC236}">
                <a16:creationId xmlns:a16="http://schemas.microsoft.com/office/drawing/2014/main" id="{42570406-EF9B-A14F-B6F7-263840DA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7FD06F90-B690-8E49-B68B-9E01CDD05E8E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21" name="Straight Arrow Connector 60">
            <a:extLst>
              <a:ext uri="{FF2B5EF4-FFF2-40B4-BE49-F238E27FC236}">
                <a16:creationId xmlns:a16="http://schemas.microsoft.com/office/drawing/2014/main" id="{50DF065E-3E22-3944-8948-F2DD8D2CBBC4}"/>
              </a:ext>
            </a:extLst>
          </p:cNvPr>
          <p:cNvCxnSpPr>
            <a:cxnSpLocks/>
            <a:stCxn id="120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" name="Picture 6" descr="hnliches Foto">
            <a:extLst>
              <a:ext uri="{FF2B5EF4-FFF2-40B4-BE49-F238E27FC236}">
                <a16:creationId xmlns:a16="http://schemas.microsoft.com/office/drawing/2014/main" id="{66EA1229-E528-7B42-9112-1B5932E5F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" descr="ksqlDB (@ksqlDB) | Twitter">
            <a:extLst>
              <a:ext uri="{FF2B5EF4-FFF2-40B4-BE49-F238E27FC236}">
                <a16:creationId xmlns:a16="http://schemas.microsoft.com/office/drawing/2014/main" id="{78DC1005-88D6-8443-BD93-FE2DAE400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ksqlDB (@ksqlDB) | Twitter">
            <a:extLst>
              <a:ext uri="{FF2B5EF4-FFF2-40B4-BE49-F238E27FC236}">
                <a16:creationId xmlns:a16="http://schemas.microsoft.com/office/drawing/2014/main" id="{F4314F38-847A-7649-B505-B27CF2F78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98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146">
            <a:extLst>
              <a:ext uri="{FF2B5EF4-FFF2-40B4-BE49-F238E27FC236}">
                <a16:creationId xmlns:a16="http://schemas.microsoft.com/office/drawing/2014/main" id="{171A2A54-E53F-FE4F-812C-E20B0ACE828E}"/>
              </a:ext>
            </a:extLst>
          </p:cNvPr>
          <p:cNvSpPr/>
          <p:nvPr/>
        </p:nvSpPr>
        <p:spPr>
          <a:xfrm>
            <a:off x="16433198" y="2367925"/>
            <a:ext cx="1716073" cy="29095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13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273276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Picture 2" descr="ksqlDB (@ksqlDB) | Twitter">
            <a:extLst>
              <a:ext uri="{FF2B5EF4-FFF2-40B4-BE49-F238E27FC236}">
                <a16:creationId xmlns:a16="http://schemas.microsoft.com/office/drawing/2014/main" id="{8140F953-2EE8-4D42-98F9-0F96142DC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F9DE3EF0-ECD3-004D-8B1B-84CA57715C0D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104" name="Straight Arrow Connector 112">
            <a:extLst>
              <a:ext uri="{FF2B5EF4-FFF2-40B4-BE49-F238E27FC236}">
                <a16:creationId xmlns:a16="http://schemas.microsoft.com/office/drawing/2014/main" id="{8829B454-91AB-AF4E-8B1C-B2B94B833F03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7298846" y="5688659"/>
            <a:ext cx="2440642" cy="8347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12">
            <a:extLst>
              <a:ext uri="{FF2B5EF4-FFF2-40B4-BE49-F238E27FC236}">
                <a16:creationId xmlns:a16="http://schemas.microsoft.com/office/drawing/2014/main" id="{0EED92D5-7F6C-CC4D-AAF7-8BA751FBC883}"/>
              </a:ext>
            </a:extLst>
          </p:cNvPr>
          <p:cNvCxnSpPr>
            <a:cxnSpLocks/>
            <a:endCxn id="10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Can 105">
            <a:extLst>
              <a:ext uri="{FF2B5EF4-FFF2-40B4-BE49-F238E27FC236}">
                <a16:creationId xmlns:a16="http://schemas.microsoft.com/office/drawing/2014/main" id="{D23CF20C-02E3-324F-BA2A-175E5B850699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6317034-3A3D-0D40-820A-22C3425FB0BB}"/>
              </a:ext>
            </a:extLst>
          </p:cNvPr>
          <p:cNvCxnSpPr>
            <a:cxnSpLocks/>
            <a:stCxn id="103" idx="3"/>
            <a:endCxn id="10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8" name="Picture 6" descr="hnliches Foto">
            <a:extLst>
              <a:ext uri="{FF2B5EF4-FFF2-40B4-BE49-F238E27FC236}">
                <a16:creationId xmlns:a16="http://schemas.microsoft.com/office/drawing/2014/main" id="{70BE7FDB-2FF6-CA40-81E4-06AFCC9C5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" descr="ksqlDB (@ksqlDB) | Twitter">
            <a:extLst>
              <a:ext uri="{FF2B5EF4-FFF2-40B4-BE49-F238E27FC236}">
                <a16:creationId xmlns:a16="http://schemas.microsoft.com/office/drawing/2014/main" id="{42570406-EF9B-A14F-B6F7-263840DA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7FD06F90-B690-8E49-B68B-9E01CDD05E8E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21" name="Straight Arrow Connector 60">
            <a:extLst>
              <a:ext uri="{FF2B5EF4-FFF2-40B4-BE49-F238E27FC236}">
                <a16:creationId xmlns:a16="http://schemas.microsoft.com/office/drawing/2014/main" id="{50DF065E-3E22-3944-8948-F2DD8D2CBBC4}"/>
              </a:ext>
            </a:extLst>
          </p:cNvPr>
          <p:cNvCxnSpPr>
            <a:cxnSpLocks/>
            <a:stCxn id="120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" name="Picture 6" descr="hnliches Foto">
            <a:extLst>
              <a:ext uri="{FF2B5EF4-FFF2-40B4-BE49-F238E27FC236}">
                <a16:creationId xmlns:a16="http://schemas.microsoft.com/office/drawing/2014/main" id="{66EA1229-E528-7B42-9112-1B5932E5F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" descr="ksqlDB (@ksqlDB) | Twitter">
            <a:extLst>
              <a:ext uri="{FF2B5EF4-FFF2-40B4-BE49-F238E27FC236}">
                <a16:creationId xmlns:a16="http://schemas.microsoft.com/office/drawing/2014/main" id="{78DC1005-88D6-8443-BD93-FE2DAE400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ksqlDB (@ksqlDB) | Twitter">
            <a:extLst>
              <a:ext uri="{FF2B5EF4-FFF2-40B4-BE49-F238E27FC236}">
                <a16:creationId xmlns:a16="http://schemas.microsoft.com/office/drawing/2014/main" id="{F4314F38-847A-7649-B505-B27CF2F78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D4533CDC-23D5-044F-977A-4D52FDD187A9}"/>
              </a:ext>
            </a:extLst>
          </p:cNvPr>
          <p:cNvSpPr/>
          <p:nvPr/>
        </p:nvSpPr>
        <p:spPr>
          <a:xfrm>
            <a:off x="17090206" y="6322582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TipBoard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B88AAEAF-A5E7-024E-8A24-5FAE1BC97C12}"/>
              </a:ext>
            </a:extLst>
          </p:cNvPr>
          <p:cNvSpPr/>
          <p:nvPr/>
        </p:nvSpPr>
        <p:spPr>
          <a:xfrm>
            <a:off x="15772568" y="630384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98D59A40-127C-F444-9468-3A3A663BD1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75326" y="5933252"/>
            <a:ext cx="848906" cy="351271"/>
          </a:xfrm>
          <a:prstGeom prst="rect">
            <a:avLst/>
          </a:prstGeom>
        </p:spPr>
      </p:pic>
      <p:cxnSp>
        <p:nvCxnSpPr>
          <p:cNvPr id="117" name="Straight Arrow Connector 28">
            <a:extLst>
              <a:ext uri="{FF2B5EF4-FFF2-40B4-BE49-F238E27FC236}">
                <a16:creationId xmlns:a16="http://schemas.microsoft.com/office/drawing/2014/main" id="{73CB3A0E-697F-A84C-81FC-B7BF2110530E}"/>
              </a:ext>
            </a:extLst>
          </p:cNvPr>
          <p:cNvCxnSpPr>
            <a:cxnSpLocks/>
            <a:stCxn id="115" idx="3"/>
            <a:endCxn id="113" idx="1"/>
          </p:cNvCxnSpPr>
          <p:nvPr/>
        </p:nvCxnSpPr>
        <p:spPr>
          <a:xfrm>
            <a:off x="16646913" y="6465846"/>
            <a:ext cx="443293" cy="73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28">
            <a:extLst>
              <a:ext uri="{FF2B5EF4-FFF2-40B4-BE49-F238E27FC236}">
                <a16:creationId xmlns:a16="http://schemas.microsoft.com/office/drawing/2014/main" id="{D84D154F-EC33-5B4A-8975-57A46A3B665A}"/>
              </a:ext>
            </a:extLst>
          </p:cNvPr>
          <p:cNvCxnSpPr>
            <a:cxnSpLocks/>
            <a:stCxn id="88" idx="1"/>
            <a:endCxn id="130" idx="1"/>
          </p:cNvCxnSpPr>
          <p:nvPr/>
        </p:nvCxnSpPr>
        <p:spPr>
          <a:xfrm>
            <a:off x="16199779" y="4717335"/>
            <a:ext cx="490192" cy="142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28">
            <a:extLst>
              <a:ext uri="{FF2B5EF4-FFF2-40B4-BE49-F238E27FC236}">
                <a16:creationId xmlns:a16="http://schemas.microsoft.com/office/drawing/2014/main" id="{BB95074E-FBD3-BF43-85B4-E7549CA943EF}"/>
              </a:ext>
            </a:extLst>
          </p:cNvPr>
          <p:cNvCxnSpPr>
            <a:cxnSpLocks/>
            <a:stCxn id="127" idx="3"/>
            <a:endCxn id="115" idx="1"/>
          </p:cNvCxnSpPr>
          <p:nvPr/>
        </p:nvCxnSpPr>
        <p:spPr>
          <a:xfrm flipH="1">
            <a:off x="15772568" y="2738126"/>
            <a:ext cx="1660577" cy="3727720"/>
          </a:xfrm>
          <a:prstGeom prst="curvedConnector5">
            <a:avLst>
              <a:gd name="adj1" fmla="val -41098"/>
              <a:gd name="adj2" fmla="val 80438"/>
              <a:gd name="adj3" fmla="val 11376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A387C7CD-4D6A-8347-B319-1648CFDCD6B3}"/>
              </a:ext>
            </a:extLst>
          </p:cNvPr>
          <p:cNvSpPr/>
          <p:nvPr/>
        </p:nvSpPr>
        <p:spPr>
          <a:xfrm>
            <a:off x="16683824" y="2576126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018D7241-440C-F74E-88A2-6F355BDB7A69}"/>
              </a:ext>
            </a:extLst>
          </p:cNvPr>
          <p:cNvSpPr/>
          <p:nvPr/>
        </p:nvSpPr>
        <p:spPr>
          <a:xfrm>
            <a:off x="16689971" y="4556759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cxnSp>
        <p:nvCxnSpPr>
          <p:cNvPr id="132" name="Straight Arrow Connector 28">
            <a:extLst>
              <a:ext uri="{FF2B5EF4-FFF2-40B4-BE49-F238E27FC236}">
                <a16:creationId xmlns:a16="http://schemas.microsoft.com/office/drawing/2014/main" id="{AC2A155F-85F9-EC43-A76E-87E04873413D}"/>
              </a:ext>
            </a:extLst>
          </p:cNvPr>
          <p:cNvCxnSpPr>
            <a:cxnSpLocks/>
            <a:stCxn id="130" idx="3"/>
            <a:endCxn id="115" idx="1"/>
          </p:cNvCxnSpPr>
          <p:nvPr/>
        </p:nvCxnSpPr>
        <p:spPr>
          <a:xfrm flipH="1">
            <a:off x="15772568" y="4718759"/>
            <a:ext cx="1666724" cy="1747087"/>
          </a:xfrm>
          <a:prstGeom prst="curvedConnector5">
            <a:avLst>
              <a:gd name="adj1" fmla="val -13716"/>
              <a:gd name="adj2" fmla="val 50000"/>
              <a:gd name="adj3" fmla="val 11371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28">
            <a:extLst>
              <a:ext uri="{FF2B5EF4-FFF2-40B4-BE49-F238E27FC236}">
                <a16:creationId xmlns:a16="http://schemas.microsoft.com/office/drawing/2014/main" id="{B6BC41BD-D534-654C-9B38-5FB0B16453C1}"/>
              </a:ext>
            </a:extLst>
          </p:cNvPr>
          <p:cNvCxnSpPr>
            <a:cxnSpLocks/>
            <a:stCxn id="77" idx="1"/>
            <a:endCxn id="127" idx="1"/>
          </p:cNvCxnSpPr>
          <p:nvPr/>
        </p:nvCxnSpPr>
        <p:spPr>
          <a:xfrm flipV="1">
            <a:off x="16190617" y="2738126"/>
            <a:ext cx="493207" cy="667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8" name="Picture 2" descr="ksqlDB (@ksqlDB) | Twitter">
            <a:extLst>
              <a:ext uri="{FF2B5EF4-FFF2-40B4-BE49-F238E27FC236}">
                <a16:creationId xmlns:a16="http://schemas.microsoft.com/office/drawing/2014/main" id="{7A844372-5916-384A-95ED-501FCC1F0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401" y="4111445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2" descr="ksqlDB (@ksqlDB) | Twitter">
            <a:extLst>
              <a:ext uri="{FF2B5EF4-FFF2-40B4-BE49-F238E27FC236}">
                <a16:creationId xmlns:a16="http://schemas.microsoft.com/office/drawing/2014/main" id="{1F31E481-101B-1D4A-B6E9-046BC8254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401" y="215227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29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>
            <a:extLst>
              <a:ext uri="{FF2B5EF4-FFF2-40B4-BE49-F238E27FC236}">
                <a16:creationId xmlns:a16="http://schemas.microsoft.com/office/drawing/2014/main" id="{E4EB6187-0FF6-D044-9A43-82524985F44C}"/>
              </a:ext>
            </a:extLst>
          </p:cNvPr>
          <p:cNvSpPr/>
          <p:nvPr/>
        </p:nvSpPr>
        <p:spPr>
          <a:xfrm>
            <a:off x="10312164" y="3846474"/>
            <a:ext cx="2041053" cy="1798204"/>
          </a:xfrm>
          <a:custGeom>
            <a:avLst/>
            <a:gdLst>
              <a:gd name="connsiteX0" fmla="*/ 25167 w 889233"/>
              <a:gd name="connsiteY0" fmla="*/ 595619 h 855678"/>
              <a:gd name="connsiteX1" fmla="*/ 0 w 889233"/>
              <a:gd name="connsiteY1" fmla="*/ 260059 h 855678"/>
              <a:gd name="connsiteX2" fmla="*/ 142613 w 889233"/>
              <a:gd name="connsiteY2" fmla="*/ 58723 h 855678"/>
              <a:gd name="connsiteX3" fmla="*/ 352338 w 889233"/>
              <a:gd name="connsiteY3" fmla="*/ 0 h 855678"/>
              <a:gd name="connsiteX4" fmla="*/ 612397 w 889233"/>
              <a:gd name="connsiteY4" fmla="*/ 0 h 855678"/>
              <a:gd name="connsiteX5" fmla="*/ 838899 w 889233"/>
              <a:gd name="connsiteY5" fmla="*/ 134224 h 855678"/>
              <a:gd name="connsiteX6" fmla="*/ 889233 w 889233"/>
              <a:gd name="connsiteY6" fmla="*/ 293615 h 855678"/>
              <a:gd name="connsiteX7" fmla="*/ 889233 w 889233"/>
              <a:gd name="connsiteY7" fmla="*/ 578841 h 855678"/>
              <a:gd name="connsiteX8" fmla="*/ 662730 w 889233"/>
              <a:gd name="connsiteY8" fmla="*/ 788566 h 855678"/>
              <a:gd name="connsiteX9" fmla="*/ 436228 w 889233"/>
              <a:gd name="connsiteY9" fmla="*/ 855678 h 855678"/>
              <a:gd name="connsiteX10" fmla="*/ 243281 w 889233"/>
              <a:gd name="connsiteY10" fmla="*/ 771788 h 855678"/>
              <a:gd name="connsiteX11" fmla="*/ 92279 w 889233"/>
              <a:gd name="connsiteY11" fmla="*/ 729843 h 855678"/>
              <a:gd name="connsiteX12" fmla="*/ 25167 w 889233"/>
              <a:gd name="connsiteY12" fmla="*/ 595619 h 85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89233" h="855678">
                <a:moveTo>
                  <a:pt x="25167" y="595619"/>
                </a:moveTo>
                <a:lnTo>
                  <a:pt x="0" y="260059"/>
                </a:lnTo>
                <a:lnTo>
                  <a:pt x="142613" y="58723"/>
                </a:lnTo>
                <a:lnTo>
                  <a:pt x="352338" y="0"/>
                </a:lnTo>
                <a:lnTo>
                  <a:pt x="612397" y="0"/>
                </a:lnTo>
                <a:lnTo>
                  <a:pt x="838899" y="134224"/>
                </a:lnTo>
                <a:lnTo>
                  <a:pt x="889233" y="293615"/>
                </a:lnTo>
                <a:lnTo>
                  <a:pt x="889233" y="578841"/>
                </a:lnTo>
                <a:lnTo>
                  <a:pt x="662730" y="788566"/>
                </a:lnTo>
                <a:lnTo>
                  <a:pt x="436228" y="855678"/>
                </a:lnTo>
                <a:lnTo>
                  <a:pt x="243281" y="771788"/>
                </a:lnTo>
                <a:lnTo>
                  <a:pt x="92279" y="729843"/>
                </a:lnTo>
                <a:lnTo>
                  <a:pt x="25167" y="595619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1854" tIns="80927" rIns="161854" bIns="809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3186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01FD-706A-C746-89C4-A416C702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9C9D0C3-319E-4444-8002-563ED4CD8FE5}"/>
              </a:ext>
            </a:extLst>
          </p:cNvPr>
          <p:cNvSpPr/>
          <p:nvPr/>
        </p:nvSpPr>
        <p:spPr>
          <a:xfrm>
            <a:off x="7953990" y="4552156"/>
            <a:ext cx="3595280" cy="2813846"/>
          </a:xfrm>
          <a:custGeom>
            <a:avLst/>
            <a:gdLst>
              <a:gd name="connsiteX0" fmla="*/ 0 w 2407651"/>
              <a:gd name="connsiteY0" fmla="*/ 2785145 h 2785145"/>
              <a:gd name="connsiteX1" fmla="*/ 486562 w 2407651"/>
              <a:gd name="connsiteY1" fmla="*/ 2382474 h 2785145"/>
              <a:gd name="connsiteX2" fmla="*/ 947956 w 2407651"/>
              <a:gd name="connsiteY2" fmla="*/ 2197916 h 2785145"/>
              <a:gd name="connsiteX3" fmla="*/ 1384184 w 2407651"/>
              <a:gd name="connsiteY3" fmla="*/ 1971413 h 2785145"/>
              <a:gd name="connsiteX4" fmla="*/ 1526796 w 2407651"/>
              <a:gd name="connsiteY4" fmla="*/ 1786855 h 2785145"/>
              <a:gd name="connsiteX5" fmla="*/ 1526796 w 2407651"/>
              <a:gd name="connsiteY5" fmla="*/ 1342239 h 2785145"/>
              <a:gd name="connsiteX6" fmla="*/ 1652631 w 2407651"/>
              <a:gd name="connsiteY6" fmla="*/ 1073791 h 2785145"/>
              <a:gd name="connsiteX7" fmla="*/ 1887523 w 2407651"/>
              <a:gd name="connsiteY7" fmla="*/ 805343 h 2785145"/>
              <a:gd name="connsiteX8" fmla="*/ 2323751 w 2407651"/>
              <a:gd name="connsiteY8" fmla="*/ 285226 h 2785145"/>
              <a:gd name="connsiteX9" fmla="*/ 2407641 w 2407651"/>
              <a:gd name="connsiteY9" fmla="*/ 0 h 2785145"/>
              <a:gd name="connsiteX10" fmla="*/ 2407641 w 2407651"/>
              <a:gd name="connsiteY10" fmla="*/ 0 h 278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07651" h="2785145">
                <a:moveTo>
                  <a:pt x="0" y="2785145"/>
                </a:moveTo>
                <a:cubicBezTo>
                  <a:pt x="164285" y="2632745"/>
                  <a:pt x="328570" y="2480345"/>
                  <a:pt x="486562" y="2382474"/>
                </a:cubicBezTo>
                <a:cubicBezTo>
                  <a:pt x="644554" y="2284603"/>
                  <a:pt x="798352" y="2266426"/>
                  <a:pt x="947956" y="2197916"/>
                </a:cubicBezTo>
                <a:cubicBezTo>
                  <a:pt x="1097560" y="2129406"/>
                  <a:pt x="1287711" y="2039923"/>
                  <a:pt x="1384184" y="1971413"/>
                </a:cubicBezTo>
                <a:cubicBezTo>
                  <a:pt x="1480657" y="1902903"/>
                  <a:pt x="1503027" y="1891717"/>
                  <a:pt x="1526796" y="1786855"/>
                </a:cubicBezTo>
                <a:cubicBezTo>
                  <a:pt x="1550565" y="1681993"/>
                  <a:pt x="1505824" y="1461083"/>
                  <a:pt x="1526796" y="1342239"/>
                </a:cubicBezTo>
                <a:cubicBezTo>
                  <a:pt x="1547768" y="1223395"/>
                  <a:pt x="1592510" y="1163274"/>
                  <a:pt x="1652631" y="1073791"/>
                </a:cubicBezTo>
                <a:cubicBezTo>
                  <a:pt x="1712752" y="984308"/>
                  <a:pt x="1775670" y="936770"/>
                  <a:pt x="1887523" y="805343"/>
                </a:cubicBezTo>
                <a:cubicBezTo>
                  <a:pt x="1999376" y="673916"/>
                  <a:pt x="2237065" y="419450"/>
                  <a:pt x="2323751" y="285226"/>
                </a:cubicBezTo>
                <a:cubicBezTo>
                  <a:pt x="2410437" y="151002"/>
                  <a:pt x="2407641" y="0"/>
                  <a:pt x="2407641" y="0"/>
                </a:cubicBezTo>
                <a:lnTo>
                  <a:pt x="2407641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281B596-2153-344C-BDBB-5A29CEC7CCCB}"/>
              </a:ext>
            </a:extLst>
          </p:cNvPr>
          <p:cNvSpPr/>
          <p:nvPr/>
        </p:nvSpPr>
        <p:spPr>
          <a:xfrm>
            <a:off x="10332042" y="5422028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75164A7-1ED0-2C4A-AEA1-B8AD8BB26965}"/>
              </a:ext>
            </a:extLst>
          </p:cNvPr>
          <p:cNvSpPr/>
          <p:nvPr/>
        </p:nvSpPr>
        <p:spPr>
          <a:xfrm>
            <a:off x="10623994" y="5130076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F898E5A-C423-0E41-8B2A-029A72A0CECF}"/>
              </a:ext>
            </a:extLst>
          </p:cNvPr>
          <p:cNvSpPr/>
          <p:nvPr/>
        </p:nvSpPr>
        <p:spPr>
          <a:xfrm>
            <a:off x="11332690" y="4513965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2913F9A-2B9E-9C4C-B99D-C43513550CD2}"/>
              </a:ext>
            </a:extLst>
          </p:cNvPr>
          <p:cNvSpPr/>
          <p:nvPr/>
        </p:nvSpPr>
        <p:spPr>
          <a:xfrm>
            <a:off x="10065670" y="5862794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228E75D-5FFC-1540-9691-B5F3E33F3615}"/>
              </a:ext>
            </a:extLst>
          </p:cNvPr>
          <p:cNvSpPr/>
          <p:nvPr/>
        </p:nvSpPr>
        <p:spPr>
          <a:xfrm>
            <a:off x="9964228" y="639274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63021F-4ADE-4743-A9B1-6B805CDD56C7}"/>
              </a:ext>
            </a:extLst>
          </p:cNvPr>
          <p:cNvSpPr/>
          <p:nvPr/>
        </p:nvSpPr>
        <p:spPr>
          <a:xfrm>
            <a:off x="9424236" y="6564383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2F17E29-0BAC-DB42-8194-C26B58A220BA}"/>
              </a:ext>
            </a:extLst>
          </p:cNvPr>
          <p:cNvSpPr/>
          <p:nvPr/>
        </p:nvSpPr>
        <p:spPr>
          <a:xfrm>
            <a:off x="8832170" y="674675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CF64A64-B2FC-3D4E-A3E6-3519BA9A190F}"/>
              </a:ext>
            </a:extLst>
          </p:cNvPr>
          <p:cNvSpPr/>
          <p:nvPr/>
        </p:nvSpPr>
        <p:spPr>
          <a:xfrm>
            <a:off x="8396019" y="6902665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FEEC12-6B92-214B-AE15-E8347BBC573A}"/>
              </a:ext>
            </a:extLst>
          </p:cNvPr>
          <p:cNvSpPr txBox="1"/>
          <p:nvPr/>
        </p:nvSpPr>
        <p:spPr>
          <a:xfrm>
            <a:off x="11862134" y="4425685"/>
            <a:ext cx="1415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Destination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3BEAE84-D4BD-1648-B168-37C05BA17FDD}"/>
              </a:ext>
            </a:extLst>
          </p:cNvPr>
          <p:cNvSpPr/>
          <p:nvPr/>
        </p:nvSpPr>
        <p:spPr>
          <a:xfrm>
            <a:off x="11020860" y="483564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F8ABC4-2C4B-E34D-BC3C-D4BD78474720}"/>
              </a:ext>
            </a:extLst>
          </p:cNvPr>
          <p:cNvSpPr txBox="1"/>
          <p:nvPr/>
        </p:nvSpPr>
        <p:spPr>
          <a:xfrm>
            <a:off x="10780943" y="5493172"/>
            <a:ext cx="1298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”Entering”</a:t>
            </a:r>
          </a:p>
        </p:txBody>
      </p:sp>
    </p:spTree>
    <p:extLst>
      <p:ext uri="{BB962C8B-B14F-4D97-AF65-F5344CB8AC3E}">
        <p14:creationId xmlns:p14="http://schemas.microsoft.com/office/powerpoint/2010/main" val="1639384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BEE8B71-70E8-8442-AC59-B84445DDA814}"/>
              </a:ext>
            </a:extLst>
          </p:cNvPr>
          <p:cNvSpPr/>
          <p:nvPr/>
        </p:nvSpPr>
        <p:spPr>
          <a:xfrm>
            <a:off x="49663" y="1354260"/>
            <a:ext cx="6068749" cy="29891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2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575559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8D4C05AA-DA4C-0A46-B59B-25E027D30A34}"/>
              </a:ext>
            </a:extLst>
          </p:cNvPr>
          <p:cNvSpPr/>
          <p:nvPr/>
        </p:nvSpPr>
        <p:spPr>
          <a:xfrm>
            <a:off x="5630919" y="2548106"/>
            <a:ext cx="3687894" cy="22182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3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01092" y="3703270"/>
            <a:ext cx="324000" cy="1008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54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052" y="370280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ksqlDB (@ksqlDB) | Twitter">
            <a:extLst>
              <a:ext uri="{FF2B5EF4-FFF2-40B4-BE49-F238E27FC236}">
                <a16:creationId xmlns:a16="http://schemas.microsoft.com/office/drawing/2014/main" id="{F6FF67B2-0D33-5E43-9073-D5D454FA0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599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52D4972E-D590-CD40-AA5A-BDCE2763C3F3}"/>
              </a:ext>
            </a:extLst>
          </p:cNvPr>
          <p:cNvSpPr/>
          <p:nvPr/>
        </p:nvSpPr>
        <p:spPr>
          <a:xfrm>
            <a:off x="165693" y="4164717"/>
            <a:ext cx="5993059" cy="26528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4</a:t>
            </a:fld>
            <a:endParaRPr lang="de-DE" dirty="0"/>
          </a:p>
        </p:txBody>
      </p: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5" name="AutoShape 4">
            <a:extLst>
              <a:ext uri="{FF2B5EF4-FFF2-40B4-BE49-F238E27FC236}">
                <a16:creationId xmlns:a16="http://schemas.microsoft.com/office/drawing/2014/main" id="{2B353D73-0F3B-824A-9094-DB0AAAE77899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8559311-0B0C-B443-9E8D-575B61D91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57" name="Straight Arrow Connector 6">
            <a:extLst>
              <a:ext uri="{FF2B5EF4-FFF2-40B4-BE49-F238E27FC236}">
                <a16:creationId xmlns:a16="http://schemas.microsoft.com/office/drawing/2014/main" id="{D45D9647-B8B6-E043-A71F-C24965CA3251}"/>
              </a:ext>
            </a:extLst>
          </p:cNvPr>
          <p:cNvCxnSpPr>
            <a:cxnSpLocks/>
            <a:stCxn id="55" idx="3"/>
            <a:endCxn id="6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Can 57">
            <a:extLst>
              <a:ext uri="{FF2B5EF4-FFF2-40B4-BE49-F238E27FC236}">
                <a16:creationId xmlns:a16="http://schemas.microsoft.com/office/drawing/2014/main" id="{D3BEE58A-2F2C-F448-AC1D-1B7B6A765CFE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59" name="AutoShape 4">
            <a:extLst>
              <a:ext uri="{FF2B5EF4-FFF2-40B4-BE49-F238E27FC236}">
                <a16:creationId xmlns:a16="http://schemas.microsoft.com/office/drawing/2014/main" id="{59AF7B6D-BD06-DF4A-960D-BA7151EAC206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B0D1B6A5-8488-7447-AC2E-073A6E13B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61" name="Straight Arrow Connector 58">
            <a:extLst>
              <a:ext uri="{FF2B5EF4-FFF2-40B4-BE49-F238E27FC236}">
                <a16:creationId xmlns:a16="http://schemas.microsoft.com/office/drawing/2014/main" id="{6F71528A-D666-704A-9EF6-D29B3FD6F3F8}"/>
              </a:ext>
            </a:extLst>
          </p:cNvPr>
          <p:cNvCxnSpPr>
            <a:cxnSpLocks/>
            <a:stCxn id="59" idx="3"/>
            <a:endCxn id="6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AutoShape 4">
            <a:extLst>
              <a:ext uri="{FF2B5EF4-FFF2-40B4-BE49-F238E27FC236}">
                <a16:creationId xmlns:a16="http://schemas.microsoft.com/office/drawing/2014/main" id="{E2B2D557-D386-E343-B289-FEA557315A27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92E09DCE-4184-9242-9CB9-40081F561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64" name="Straight Arrow Connector 6">
            <a:extLst>
              <a:ext uri="{FF2B5EF4-FFF2-40B4-BE49-F238E27FC236}">
                <a16:creationId xmlns:a16="http://schemas.microsoft.com/office/drawing/2014/main" id="{B981DA9B-534D-3C4E-803F-9DC0219D2787}"/>
              </a:ext>
            </a:extLst>
          </p:cNvPr>
          <p:cNvCxnSpPr>
            <a:cxnSpLocks/>
            <a:stCxn id="62" idx="3"/>
            <a:endCxn id="6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10E3DC3-A015-8E4C-9D29-7288D22A7EE9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6" name="Picture 6" descr="hnliches Foto">
            <a:extLst>
              <a:ext uri="{FF2B5EF4-FFF2-40B4-BE49-F238E27FC236}">
                <a16:creationId xmlns:a16="http://schemas.microsoft.com/office/drawing/2014/main" id="{2AF984BD-B586-0444-9291-324FAB856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5BF1EDA6-4F42-0449-A4EE-A40A9042EE0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68" name="Can 67">
            <a:extLst>
              <a:ext uri="{FF2B5EF4-FFF2-40B4-BE49-F238E27FC236}">
                <a16:creationId xmlns:a16="http://schemas.microsoft.com/office/drawing/2014/main" id="{8A0B3522-C752-E64D-A267-DA01FCDB0C69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31D75878-D138-C14A-BF91-10A47AF1C488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B051442-65C0-E747-AC71-C91965AA5842}"/>
              </a:ext>
            </a:extLst>
          </p:cNvPr>
          <p:cNvCxnSpPr>
            <a:cxnSpLocks/>
            <a:stCxn id="68" idx="1"/>
            <a:endCxn id="6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3F3EB5D-CBBB-DB48-BD7D-A631A3F521A1}"/>
              </a:ext>
            </a:extLst>
          </p:cNvPr>
          <p:cNvCxnSpPr>
            <a:cxnSpLocks/>
            <a:stCxn id="69" idx="3"/>
            <a:endCxn id="5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3C0DCC2E-EC61-F942-885C-11B4420C91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B4D2CB7F-380A-3E4D-B266-652134512879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74" name="Picture 2" descr="Truck Icon 869308">
            <a:extLst>
              <a:ext uri="{FF2B5EF4-FFF2-40B4-BE49-F238E27FC236}">
                <a16:creationId xmlns:a16="http://schemas.microsoft.com/office/drawing/2014/main" id="{9E8716F6-1B9B-6845-AC4A-C4EA058B4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6EE4A177-FD41-EA4F-AFA3-E2D74C1223B2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9AA384C9-74F9-DD44-B9EC-58A741C7FBE3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77" name="Can 76">
            <a:extLst>
              <a:ext uri="{FF2B5EF4-FFF2-40B4-BE49-F238E27FC236}">
                <a16:creationId xmlns:a16="http://schemas.microsoft.com/office/drawing/2014/main" id="{FE91E1CD-5844-3743-93D1-B00A0B4FA234}"/>
              </a:ext>
            </a:extLst>
          </p:cNvPr>
          <p:cNvSpPr/>
          <p:nvPr/>
        </p:nvSpPr>
        <p:spPr>
          <a:xfrm rot="5400000">
            <a:off x="8301092" y="3703270"/>
            <a:ext cx="324000" cy="1008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D2C61B8-351E-9249-B809-4C57EE1F60AC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25">
            <a:extLst>
              <a:ext uri="{FF2B5EF4-FFF2-40B4-BE49-F238E27FC236}">
                <a16:creationId xmlns:a16="http://schemas.microsoft.com/office/drawing/2014/main" id="{F05073C0-1137-3643-B674-68BFE632DBEC}"/>
              </a:ext>
            </a:extLst>
          </p:cNvPr>
          <p:cNvCxnSpPr>
            <a:cxnSpLocks/>
            <a:stCxn id="76" idx="3"/>
            <a:endCxn id="77" idx="3"/>
          </p:cNvCxnSpPr>
          <p:nvPr/>
        </p:nvCxnSpPr>
        <p:spPr>
          <a:xfrm>
            <a:off x="7304299" y="3113276"/>
            <a:ext cx="654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" name="Picture 6" descr="hnliches Foto">
            <a:extLst>
              <a:ext uri="{FF2B5EF4-FFF2-40B4-BE49-F238E27FC236}">
                <a16:creationId xmlns:a16="http://schemas.microsoft.com/office/drawing/2014/main" id="{624EFFB0-D098-9943-8211-F08A3138E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3703906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ksqlDB (@ksqlDB) | Twitter">
            <a:extLst>
              <a:ext uri="{FF2B5EF4-FFF2-40B4-BE49-F238E27FC236}">
                <a16:creationId xmlns:a16="http://schemas.microsoft.com/office/drawing/2014/main" id="{18A13DDD-C7E1-C447-890C-3584F137C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421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0003FA07-4CDD-6142-A9DE-8223D471DFAD}"/>
              </a:ext>
            </a:extLst>
          </p:cNvPr>
          <p:cNvSpPr/>
          <p:nvPr/>
        </p:nvSpPr>
        <p:spPr>
          <a:xfrm>
            <a:off x="5722651" y="3667822"/>
            <a:ext cx="3421350" cy="24108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5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4013" y="3656348"/>
            <a:ext cx="324000" cy="1101843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052" y="370280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ksqlDB (@ksqlDB) | Twitter">
            <a:extLst>
              <a:ext uri="{FF2B5EF4-FFF2-40B4-BE49-F238E27FC236}">
                <a16:creationId xmlns:a16="http://schemas.microsoft.com/office/drawing/2014/main" id="{815D61AE-CE86-A942-AFB6-697D3E90F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0795780F-9CAE-0D43-809F-E75C711D8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379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0003FA07-4CDD-6142-A9DE-8223D471DFAD}"/>
              </a:ext>
            </a:extLst>
          </p:cNvPr>
          <p:cNvSpPr/>
          <p:nvPr/>
        </p:nvSpPr>
        <p:spPr>
          <a:xfrm>
            <a:off x="7995090" y="2548108"/>
            <a:ext cx="2574297" cy="17415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6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4013" y="3656348"/>
            <a:ext cx="324000" cy="1101843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2" descr="ksqlDB (@ksqlDB) | Twitter">
            <a:extLst>
              <a:ext uri="{FF2B5EF4-FFF2-40B4-BE49-F238E27FC236}">
                <a16:creationId xmlns:a16="http://schemas.microsoft.com/office/drawing/2014/main" id="{CAD947DB-719D-FC40-8205-5C3981E1D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DE63AD20-184F-394E-B818-22A5139750C1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59" name="Straight Arrow Connector 60">
            <a:extLst>
              <a:ext uri="{FF2B5EF4-FFF2-40B4-BE49-F238E27FC236}">
                <a16:creationId xmlns:a16="http://schemas.microsoft.com/office/drawing/2014/main" id="{8F631154-D1FB-CE4F-9C53-8BCAEEDAFA24}"/>
              </a:ext>
            </a:extLst>
          </p:cNvPr>
          <p:cNvCxnSpPr>
            <a:cxnSpLocks/>
            <a:stCxn id="58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ksqlDB (@ksqlDB) | Twitter">
            <a:extLst>
              <a:ext uri="{FF2B5EF4-FFF2-40B4-BE49-F238E27FC236}">
                <a16:creationId xmlns:a16="http://schemas.microsoft.com/office/drawing/2014/main" id="{1E595E89-94FD-3645-ABC7-BCDF1157B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6E89C3BD-B57D-5A4E-BE3E-5815035C6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153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91B4AAD4-C75C-774D-8ACF-85BA9303821B}"/>
              </a:ext>
            </a:extLst>
          </p:cNvPr>
          <p:cNvSpPr/>
          <p:nvPr/>
        </p:nvSpPr>
        <p:spPr>
          <a:xfrm>
            <a:off x="8533416" y="3435210"/>
            <a:ext cx="4469890" cy="157166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7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77290" y="3663072"/>
            <a:ext cx="324000" cy="108839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9083488" y="4200054"/>
            <a:ext cx="65600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66" name="Picture 6" descr="hnliches Foto">
            <a:extLst>
              <a:ext uri="{FF2B5EF4-FFF2-40B4-BE49-F238E27FC236}">
                <a16:creationId xmlns:a16="http://schemas.microsoft.com/office/drawing/2014/main" id="{84558BDF-0688-3C41-B9F6-370C1549A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ksqlDB (@ksqlDB) | Twitter">
            <a:extLst>
              <a:ext uri="{FF2B5EF4-FFF2-40B4-BE49-F238E27FC236}">
                <a16:creationId xmlns:a16="http://schemas.microsoft.com/office/drawing/2014/main" id="{B5E100FC-AFC4-6849-8F6F-EDB13D500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F053FC5E-2FE3-0E47-86E4-01509A0D2A09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69" name="Straight Arrow Connector 60">
            <a:extLst>
              <a:ext uri="{FF2B5EF4-FFF2-40B4-BE49-F238E27FC236}">
                <a16:creationId xmlns:a16="http://schemas.microsoft.com/office/drawing/2014/main" id="{9503E942-2E23-3540-A8A8-ACEE1604CF3A}"/>
              </a:ext>
            </a:extLst>
          </p:cNvPr>
          <p:cNvCxnSpPr>
            <a:cxnSpLocks/>
            <a:stCxn id="68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ksqlDB (@ksqlDB) | Twitter">
            <a:extLst>
              <a:ext uri="{FF2B5EF4-FFF2-40B4-BE49-F238E27FC236}">
                <a16:creationId xmlns:a16="http://schemas.microsoft.com/office/drawing/2014/main" id="{AD355335-0E11-0E49-A3B1-E1F504BFD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ksqlDB (@ksqlDB) | Twitter">
            <a:extLst>
              <a:ext uri="{FF2B5EF4-FFF2-40B4-BE49-F238E27FC236}">
                <a16:creationId xmlns:a16="http://schemas.microsoft.com/office/drawing/2014/main" id="{C90EEBDB-014D-D74E-8464-BE00551BE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641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F70D60BB-761E-A74A-96FF-C31FF8D061D4}"/>
              </a:ext>
            </a:extLst>
          </p:cNvPr>
          <p:cNvSpPr/>
          <p:nvPr/>
        </p:nvSpPr>
        <p:spPr>
          <a:xfrm>
            <a:off x="125356" y="56450"/>
            <a:ext cx="9864030" cy="1432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8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77290" y="3663072"/>
            <a:ext cx="324000" cy="108839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83488" y="4200054"/>
            <a:ext cx="65600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pic>
        <p:nvPicPr>
          <p:cNvPr id="88" name="Picture 6" descr="hnliches Foto">
            <a:extLst>
              <a:ext uri="{FF2B5EF4-FFF2-40B4-BE49-F238E27FC236}">
                <a16:creationId xmlns:a16="http://schemas.microsoft.com/office/drawing/2014/main" id="{73A5F457-9E04-4243-BF44-2278113C8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ksqlDB (@ksqlDB) | Twitter">
            <a:extLst>
              <a:ext uri="{FF2B5EF4-FFF2-40B4-BE49-F238E27FC236}">
                <a16:creationId xmlns:a16="http://schemas.microsoft.com/office/drawing/2014/main" id="{E8AA5ADD-FD45-9641-8FF0-54DD22D70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EC9EB75E-FCB0-834B-8A7D-20AD92675270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91" name="Straight Arrow Connector 60">
            <a:extLst>
              <a:ext uri="{FF2B5EF4-FFF2-40B4-BE49-F238E27FC236}">
                <a16:creationId xmlns:a16="http://schemas.microsoft.com/office/drawing/2014/main" id="{A53420E8-9F1E-F64B-9919-FE806FE1327F}"/>
              </a:ext>
            </a:extLst>
          </p:cNvPr>
          <p:cNvCxnSpPr>
            <a:cxnSpLocks/>
            <a:stCxn id="90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2" name="Picture 2" descr="ksqlDB (@ksqlDB) | Twitter">
            <a:extLst>
              <a:ext uri="{FF2B5EF4-FFF2-40B4-BE49-F238E27FC236}">
                <a16:creationId xmlns:a16="http://schemas.microsoft.com/office/drawing/2014/main" id="{5FB4E03A-CE83-A24B-B885-255C330B0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ksqlDB (@ksqlDB) | Twitter">
            <a:extLst>
              <a:ext uri="{FF2B5EF4-FFF2-40B4-BE49-F238E27FC236}">
                <a16:creationId xmlns:a16="http://schemas.microsoft.com/office/drawing/2014/main" id="{F2933C37-7B7A-3A4B-B486-A80AEF05C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59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8D163AA9-9606-DD41-AF9F-34FB478426B1}"/>
              </a:ext>
            </a:extLst>
          </p:cNvPr>
          <p:cNvSpPr/>
          <p:nvPr/>
        </p:nvSpPr>
        <p:spPr>
          <a:xfrm>
            <a:off x="12053185" y="2140216"/>
            <a:ext cx="4451832" cy="24420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9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0652" y="3659710"/>
            <a:ext cx="324000" cy="109512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90212" y="4200054"/>
            <a:ext cx="649276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87" name="Picture 6" descr="hnliches Foto">
            <a:extLst>
              <a:ext uri="{FF2B5EF4-FFF2-40B4-BE49-F238E27FC236}">
                <a16:creationId xmlns:a16="http://schemas.microsoft.com/office/drawing/2014/main" id="{F8BC5E65-738D-4547-99D8-8FEF85519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ksqlDB (@ksqlDB) | Twitter">
            <a:extLst>
              <a:ext uri="{FF2B5EF4-FFF2-40B4-BE49-F238E27FC236}">
                <a16:creationId xmlns:a16="http://schemas.microsoft.com/office/drawing/2014/main" id="{DA84130D-9584-FE4D-B0C2-9A7287358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CB1752E7-3D55-5041-9520-7092D6159675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90" name="Straight Arrow Connector 60">
            <a:extLst>
              <a:ext uri="{FF2B5EF4-FFF2-40B4-BE49-F238E27FC236}">
                <a16:creationId xmlns:a16="http://schemas.microsoft.com/office/drawing/2014/main" id="{897BF83E-96D3-134D-8C81-FE1377F08958}"/>
              </a:ext>
            </a:extLst>
          </p:cNvPr>
          <p:cNvCxnSpPr>
            <a:cxnSpLocks/>
            <a:stCxn id="89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1" name="Picture 2" descr="ksqlDB (@ksqlDB) | Twitter">
            <a:extLst>
              <a:ext uri="{FF2B5EF4-FFF2-40B4-BE49-F238E27FC236}">
                <a16:creationId xmlns:a16="http://schemas.microsoft.com/office/drawing/2014/main" id="{94079921-5158-A541-9D4F-8D61DC686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ksqlDB (@ksqlDB) | Twitter">
            <a:extLst>
              <a:ext uri="{FF2B5EF4-FFF2-40B4-BE49-F238E27FC236}">
                <a16:creationId xmlns:a16="http://schemas.microsoft.com/office/drawing/2014/main" id="{7BC3A786-E4A9-1A4B-B7E0-17DECD560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73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vadis PPT Template 2019" id="{C61363CE-10A0-734F-B236-077C2302E00E}" vid="{CAC6573B-C561-2A4C-8F8B-52A7DFEDAA40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Building Block GeneralDocType" ma:contentTypeID="0x0101008A3E7A74CC7B6D498FAA55EE7D07461A0049393F801F14844C8AE69036FE1A25ED009148318F39D3B244B4BDC58E23573D94" ma:contentTypeVersion="6" ma:contentTypeDescription="" ma:contentTypeScope="" ma:versionID="79caed3ac836eb36f85568c6877a61c1">
  <xsd:schema xmlns:xsd="http://www.w3.org/2001/XMLSchema" xmlns:xs="http://www.w3.org/2001/XMLSchema" xmlns:p="http://schemas.microsoft.com/office/2006/metadata/properties" xmlns:ns2="36351cdd-0dd9-4b4a-8e5c-007e4cafafda" xmlns:ns3="c4b9e184-14ce-443c-b89e-4fb866c8376b" targetNamespace="http://schemas.microsoft.com/office/2006/metadata/properties" ma:root="true" ma:fieldsID="147d0cb4009b0140b1bc83f1c27d00d3" ns2:_="" ns3:_="">
    <xsd:import namespace="36351cdd-0dd9-4b4a-8e5c-007e4cafafda"/>
    <xsd:import namespace="c4b9e184-14ce-443c-b89e-4fb866c8376b"/>
    <xsd:element name="properties">
      <xsd:complexType>
        <xsd:sequence>
          <xsd:element name="documentManagement">
            <xsd:complexType>
              <xsd:all>
                <xsd:element ref="ns2:BBResponsible" minOccurs="0"/>
                <xsd:element ref="ns3:ValidTo" minOccurs="0"/>
                <xsd:element ref="ns3:SecurityLevel" minOccurs="0"/>
                <xsd:element ref="ns2:e006c5531a554e199b1c161782e18fa7" minOccurs="0"/>
                <xsd:element ref="ns3:TaxCatchAll" minOccurs="0"/>
                <xsd:element ref="ns3:TaxCatchAllLabel" minOccurs="0"/>
                <xsd:element ref="ns2:e26f90fa4b114d36b92a0f4d3b833166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351cdd-0dd9-4b4a-8e5c-007e4cafafda" elementFormDefault="qualified">
    <xsd:import namespace="http://schemas.microsoft.com/office/2006/documentManagement/types"/>
    <xsd:import namespace="http://schemas.microsoft.com/office/infopath/2007/PartnerControls"/>
    <xsd:element name="BBResponsible" ma:index="3" nillable="true" ma:displayName="Responsible" ma:description="The responsible person for this building block" ma:indexed="true" ma:list="UserInfo" ma:SharePointGroup="0" ma:internalName="BBResponsibl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006c5531a554e199b1c161782e18fa7" ma:index="10" nillable="true" ma:taxonomy="true" ma:internalName="e006c5531a554e199b1c161782e18fa7" ma:taxonomyFieldName="BBType" ma:displayName="Type" ma:default="" ma:fieldId="{e006c553-1a55-4e19-9b1c-161782e18fa7}" ma:taxonomyMulti="true" ma:sspId="e6b7f0d9-f34e-4053-b96a-1c1484d0c72f" ma:termSetId="0160587e-76b6-4642-bd59-5f3e119a80b9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e26f90fa4b114d36b92a0f4d3b833166" ma:index="14" nillable="true" ma:taxonomy="true" ma:internalName="e26f90fa4b114d36b92a0f4d3b833166" ma:taxonomyFieldName="BBTechnology" ma:displayName="Technology" ma:default="38;#General|ad21028a-252f-47ac-86ac-384c5e0dcfe0" ma:fieldId="{e26f90fa-4b11-4d36-b92a-0f4d3b833166}" ma:taxonomyMulti="true" ma:sspId="e6b7f0d9-f34e-4053-b96a-1c1484d0c72f" ma:termSetId="1c207104-a7ca-489c-baa7-54377050c7bd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b9e184-14ce-443c-b89e-4fb866c8376b" elementFormDefault="qualified">
    <xsd:import namespace="http://schemas.microsoft.com/office/2006/documentManagement/types"/>
    <xsd:import namespace="http://schemas.microsoft.com/office/infopath/2007/PartnerControls"/>
    <xsd:element name="ValidTo" ma:index="4" nillable="true" ma:displayName="Valid To" ma:format="DateOnly" ma:internalName="ValidTo" ma:readOnly="false">
      <xsd:simpleType>
        <xsd:restriction base="dms:DateTime"/>
      </xsd:simpleType>
    </xsd:element>
    <xsd:element name="SecurityLevel" ma:index="5" nillable="true" ma:displayName="Security Level" ma:default="internal" ma:format="RadioButtons" ma:internalName="SecurityLevel" ma:readOnly="false">
      <xsd:simpleType>
        <xsd:restriction base="dms:Choice">
          <xsd:enumeration value="public"/>
          <xsd:enumeration value="internal"/>
          <xsd:enumeration value="confidential"/>
          <xsd:enumeration value="secret"/>
        </xsd:restriction>
      </xsd:simpleType>
    </xsd:element>
    <xsd:element name="TaxCatchAll" ma:index="11" nillable="true" ma:displayName="Taxonomy Catch All Column" ma:hidden="true" ma:list="{7d8591b3-8293-4fd7-b11f-62a0ea518482}" ma:internalName="TaxCatchAll" ma:showField="CatchAllData" ma:web="36351cdd-0dd9-4b4a-8e5c-007e4cafaf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" nillable="true" ma:displayName="Taxonomy Catch All Column1" ma:hidden="true" ma:list="{7d8591b3-8293-4fd7-b11f-62a0ea518482}" ma:internalName="TaxCatchAllLabel" ma:readOnly="true" ma:showField="CatchAllDataLabel" ma:web="36351cdd-0dd9-4b4a-8e5c-007e4cafaf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7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curityLevel xmlns="c4b9e184-14ce-443c-b89e-4fb866c8376b">internal</SecurityLevel>
    <ValidTo xmlns="c4b9e184-14ce-443c-b89e-4fb866c8376b" xsi:nil="true"/>
    <e26f90fa4b114d36b92a0f4d3b833166 xmlns="36351cdd-0dd9-4b4a-8e5c-007e4cafafda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General</TermName>
          <TermId xmlns="http://schemas.microsoft.com/office/infopath/2007/PartnerControls">ad21028a-252f-47ac-86ac-384c5e0dcfe0</TermId>
        </TermInfo>
      </Terms>
    </e26f90fa4b114d36b92a0f4d3b833166>
    <TaxCatchAll xmlns="c4b9e184-14ce-443c-b89e-4fb866c8376b">
      <Value>38</Value>
      <Value>17</Value>
    </TaxCatchAll>
    <BBResponsible xmlns="36351cdd-0dd9-4b4a-8e5c-007e4cafafda">
      <UserInfo>
        <DisplayName/>
        <AccountId xsi:nil="true"/>
        <AccountType/>
      </UserInfo>
    </BBResponsible>
    <e006c5531a554e199b1c161782e18fa7 xmlns="36351cdd-0dd9-4b4a-8e5c-007e4cafafda">
      <Terms xmlns="http://schemas.microsoft.com/office/infopath/2007/PartnerControls"/>
    </e006c5531a554e199b1c161782e18fa7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haredContentType xmlns="Microsoft.SharePoint.Taxonomy.ContentTypeSync" SourceId="e6b7f0d9-f34e-4053-b96a-1c1484d0c72f" ContentTypeId="0x0101008A3E7A74CC7B6D498FAA55EE7D07461A" PreviousValue="false"/>
</file>

<file path=customXml/itemProps1.xml><?xml version="1.0" encoding="utf-8"?>
<ds:datastoreItem xmlns:ds="http://schemas.openxmlformats.org/officeDocument/2006/customXml" ds:itemID="{5008673D-01BD-4B6A-BB80-2EC6B89187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6351cdd-0dd9-4b4a-8e5c-007e4cafafda"/>
    <ds:schemaRef ds:uri="c4b9e184-14ce-443c-b89e-4fb866c837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DAABE6B-7EDE-498E-A165-B1EE51F54FE7}">
  <ds:schemaRefs>
    <ds:schemaRef ds:uri="http://www.w3.org/XML/1998/namespace"/>
    <ds:schemaRef ds:uri="http://purl.org/dc/terms/"/>
    <ds:schemaRef ds:uri="http://schemas.microsoft.com/office/2006/metadata/properties"/>
    <ds:schemaRef ds:uri="36351cdd-0dd9-4b4a-8e5c-007e4cafafda"/>
    <ds:schemaRef ds:uri="c4b9e184-14ce-443c-b89e-4fb866c8376b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683A655-D4C4-4A97-9DC4-B480881A2D47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4D610167-6684-4945-9C65-8F37F25E39F9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Benutzerdefiniertes Design</Template>
  <TotalTime>15715</TotalTime>
  <Words>2067</Words>
  <Application>Microsoft Macintosh PowerPoint</Application>
  <PresentationFormat>Custom</PresentationFormat>
  <Paragraphs>440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Courier New</vt:lpstr>
      <vt:lpstr>Impact</vt:lpstr>
      <vt:lpstr>Nunito</vt:lpstr>
      <vt:lpstr>Segoe UI</vt:lpstr>
      <vt:lpstr>Benutzerdefiniertes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Florian van Keulen</dc:creator>
  <cp:lastModifiedBy>Guido Schmutz</cp:lastModifiedBy>
  <cp:revision>44</cp:revision>
  <cp:lastPrinted>2020-08-24T13:51:20Z</cp:lastPrinted>
  <dcterms:created xsi:type="dcterms:W3CDTF">2019-09-11T18:47:12Z</dcterms:created>
  <dcterms:modified xsi:type="dcterms:W3CDTF">2021-03-24T07:14:52Z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0x0101008A3E7A74CC7B6D498FAA55EE7D07461A0049393F801F14844C8AE69036FE1A25ED009148318F39D3B244B4BDC58E23573D94</vt:lpwstr>
  </property>
  <property fmtid="{D5CDD505-2E9C-101B-9397-08002B2CF9AE}" pid="3" name="BDSDiscipline">
    <vt:lpwstr>43;#SEC-GEN|9a069ce5-35cb-458f-b110-00d8b51ad25d</vt:lpwstr>
  </property>
  <property fmtid="{D5CDD505-2E9C-101B-9397-08002B2CF9AE}" pid="4" name="p6bbf032a31a4ec1a9242008b5f52d30">
    <vt:lpwstr>Idea (less than 50%)|11738ae2-6e62-42f4-a361-42d574667437</vt:lpwstr>
  </property>
  <property fmtid="{D5CDD505-2E9C-101B-9397-08002B2CF9AE}" pid="5" name="BBType">
    <vt:lpwstr/>
  </property>
  <property fmtid="{D5CDD505-2E9C-101B-9397-08002B2CF9AE}" pid="6" name="BBTechnology">
    <vt:lpwstr>38;#General|ad21028a-252f-47ac-86ac-384c5e0dcfe0</vt:lpwstr>
  </property>
  <property fmtid="{D5CDD505-2E9C-101B-9397-08002B2CF9AE}" pid="7" name="BBStatus">
    <vt:lpwstr>17;#Idea (less than 50%)|11738ae2-6e62-42f4-a361-42d574667437</vt:lpwstr>
  </property>
</Properties>
</file>